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emf" ContentType="image/x-emf"/>
  <Default Extension="rels" ContentType="application/vnd.openxmlformats-package.relationship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svg" ContentType="image/svg+xml"/>
  <Override PartName="/ppt/media/image4.svg" ContentType="image/svg+xml"/>
  <Override PartName="/ppt/media/image6.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handoutMasterIdLst>
    <p:handoutMasterId r:id="rId18"/>
  </p:handoutMasterIdLst>
  <p:sldIdLst>
    <p:sldId id="297" r:id="rId3"/>
    <p:sldId id="296" r:id="rId4"/>
    <p:sldId id="316" r:id="rId5"/>
    <p:sldId id="279" r:id="rId6"/>
    <p:sldId id="315" r:id="rId7"/>
    <p:sldId id="309" r:id="rId8"/>
    <p:sldId id="280" r:id="rId9"/>
    <p:sldId id="294" r:id="rId10"/>
    <p:sldId id="282" r:id="rId11"/>
    <p:sldId id="295" r:id="rId12"/>
    <p:sldId id="317" r:id="rId13"/>
    <p:sldId id="314" r:id="rId14"/>
    <p:sldId id="292" r:id="rId15"/>
    <p:sldId id="293" r:id="rId17"/>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0" userDrawn="1">
          <p15:clr>
            <a:srgbClr val="A4A3A4"/>
          </p15:clr>
        </p15:guide>
        <p15:guide id="2" pos="509" userDrawn="1">
          <p15:clr>
            <a:srgbClr val="A4A3A4"/>
          </p15:clr>
        </p15:guide>
        <p15:guide id="3" orient="horz" pos="2654" userDrawn="1">
          <p15:clr>
            <a:srgbClr val="A4A3A4"/>
          </p15:clr>
        </p15:guide>
        <p15:guide id="4" orient="horz" pos="3264" userDrawn="1">
          <p15:clr>
            <a:srgbClr val="A4A3A4"/>
          </p15:clr>
        </p15:guide>
        <p15:guide id="5" pos="6886"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734"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88" userDrawn="1">
          <p15:clr>
            <a:srgbClr val="A4A3A4"/>
          </p15:clr>
        </p15:guide>
        <p15:guide id="17" pos="3288" userDrawn="1">
          <p15:clr>
            <a:srgbClr val="A4A3A4"/>
          </p15:clr>
        </p15:guide>
        <p15:guide id="18" pos="4054"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22" userDrawn="1">
          <p15:clr>
            <a:srgbClr val="A4A3A4"/>
          </p15:clr>
        </p15:guide>
        <p15:guide id="24" orient="horz" pos="962" userDrawn="1">
          <p15:clr>
            <a:srgbClr val="A4A3A4"/>
          </p15:clr>
        </p15:guide>
        <p15:guide id="25" pos="5256" userDrawn="1">
          <p15:clr>
            <a:srgbClr val="A4A3A4"/>
          </p15:clr>
        </p15:guide>
        <p15:guide id="26" pos="72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DA37D80-6434-44D0-A028-1B22A696006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09" autoAdjust="0"/>
  </p:normalViewPr>
  <p:slideViewPr>
    <p:cSldViewPr snapToGrid="0" snapToObjects="1" showGuides="1">
      <p:cViewPr varScale="1">
        <p:scale>
          <a:sx n="95" d="100"/>
          <a:sy n="95" d="100"/>
        </p:scale>
        <p:origin x="163" y="72"/>
      </p:cViewPr>
      <p:guideLst>
        <p:guide/>
        <p:guide pos="509"/>
        <p:guide orient="horz" pos="2654"/>
        <p:guide orient="horz" pos="3264"/>
        <p:guide pos="6886"/>
        <p:guide orient="horz" pos="2136"/>
        <p:guide orient="horz" pos="4008"/>
        <p:guide orient="horz" pos="1152"/>
        <p:guide orient="horz" pos="2352"/>
        <p:guide orient="horz" pos="1512"/>
        <p:guide pos="7680"/>
        <p:guide pos="6734"/>
        <p:guide pos="1008"/>
        <p:guide pos="1584"/>
        <p:guide pos="2136"/>
        <p:guide pos="2788"/>
        <p:guide pos="3288"/>
        <p:guide pos="4054"/>
        <p:guide pos="4392"/>
        <p:guide pos="4944"/>
        <p:guide pos="5544"/>
        <p:guide pos="6072"/>
        <p:guide orient="horz" pos="2422"/>
        <p:guide orient="horz" pos="962"/>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4" d="100"/>
          <a:sy n="24" d="100"/>
        </p:scale>
        <p:origin x="3475" y="125"/>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customXml" Target="../customXml/item3.xml"/><Relationship Id="rId23" Type="http://schemas.openxmlformats.org/officeDocument/2006/relationships/customXml" Target="../customXml/item2.xml"/><Relationship Id="rId22" Type="http://schemas.openxmlformats.org/officeDocument/2006/relationships/customXml" Target="../customXml/item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notesMaster" Target="notesMasters/notesMaster1.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D9D42D35-0463-4920-BEF7-2B88080E67A2}" type="datetimeFigureOut">
              <a:rPr lang="en-US" smtClean="0"/>
            </a:fld>
            <a:endParaRPr lang="en-US"/>
          </a:p>
        </p:txBody>
      </p:sp>
      <p:sp>
        <p:nvSpPr>
          <p:cNvPr id="4" name="Footer Placeholder 3"/>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sz="quarter"/>
          </p:nvPr>
        </p:nvSpPr>
        <p:spPr>
          <a:xfrm>
            <a:off x="1324033" y="10484000"/>
            <a:ext cx="10592263" cy="8577819"/>
          </a:xfrm>
          <a:prstGeom prst="rect">
            <a:avLst/>
          </a:prstGeom>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image" Target="../media/image4.svg"/><Relationship Id="rId4" Type="http://schemas.openxmlformats.org/officeDocument/2006/relationships/image" Target="../media/image3.jpeg"/><Relationship Id="rId3" Type="http://schemas.openxmlformats.org/officeDocument/2006/relationships/image" Target="../media/image2.sv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4.svg"/><Relationship Id="rId4" Type="http://schemas.openxmlformats.org/officeDocument/2006/relationships/image" Target="../media/image3.jpeg"/><Relationship Id="rId3" Type="http://schemas.openxmlformats.org/officeDocument/2006/relationships/image" Target="../media/image2.sv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p:cNvSpPr/>
          <p:nvPr userDrawn="1"/>
        </p:nvSpPr>
        <p:spPr>
          <a:xfrm>
            <a:off x="1600201"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18" name="Freeform: Shape 17"/>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ctrTitle" hasCustomPrompt="1"/>
          </p:nvPr>
        </p:nvSpPr>
        <p:spPr>
          <a:xfrm>
            <a:off x="3403092" y="69574"/>
            <a:ext cx="5385816" cy="3139970"/>
          </a:xfrm>
        </p:spPr>
        <p:txBody>
          <a:bodyPr tIns="0" anchor="b" anchorCtr="0">
            <a:noAutofit/>
          </a:bodyPr>
          <a:lstStyle>
            <a:lvl1pPr algn="ctr">
              <a:defRPr sz="4400"/>
            </a:lvl1pPr>
          </a:lstStyle>
          <a:p>
            <a:r>
              <a:rPr lang="en-US" dirty="0"/>
              <a:t>Click to add title</a:t>
            </a:r>
            <a:endParaRPr lang="en-US" dirty="0"/>
          </a:p>
        </p:txBody>
      </p:sp>
      <p:sp>
        <p:nvSpPr>
          <p:cNvPr id="3" name="Subtitle 2"/>
          <p:cNvSpPr>
            <a:spLocks noGrp="1"/>
          </p:cNvSpPr>
          <p:nvPr>
            <p:ph type="subTitle" idx="1" hasCustomPrompt="1"/>
          </p:nvPr>
        </p:nvSpPr>
        <p:spPr>
          <a:xfrm>
            <a:off x="4349496" y="3255267"/>
            <a:ext cx="3493008" cy="1644724"/>
          </a:xfrm>
        </p:spPr>
        <p:txBody>
          <a:bodyPr lIns="0" tIns="0" rIns="0" bIns="0" anchor="ctr" anchorCtr="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952" y="701702"/>
            <a:ext cx="10671048" cy="1444351"/>
          </a:xfrm>
        </p:spPr>
        <p:txBody>
          <a:bodyPr>
            <a:noAutofit/>
          </a:bodyPr>
          <a:lstStyle>
            <a:lvl1pPr>
              <a:lnSpc>
                <a:spcPct val="100000"/>
              </a:lnSpc>
              <a:defRPr/>
            </a:lvl1pPr>
          </a:lstStyle>
          <a:p>
            <a:r>
              <a:rPr lang="en-US" dirty="0"/>
              <a:t>Click to add title</a:t>
            </a:r>
            <a:endParaRPr lang="en-US" dirty="0"/>
          </a:p>
        </p:txBody>
      </p:sp>
      <p:sp>
        <p:nvSpPr>
          <p:cNvPr id="4" name="Footer Placeholder 3"/>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fld>
            <a:endParaRPr lang="en-US" dirty="0"/>
          </a:p>
        </p:txBody>
      </p:sp>
      <p:sp>
        <p:nvSpPr>
          <p:cNvPr id="7" name="Oval 6"/>
          <p:cNvSpPr>
            <a:spLocks noChangeAspect="1"/>
          </p:cNvSpPr>
          <p:nvPr userDrawn="1"/>
        </p:nvSpPr>
        <p:spPr>
          <a:xfrm>
            <a:off x="1329989" y="2370268"/>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Picture Placeholder 62"/>
          <p:cNvSpPr>
            <a:spLocks noGrp="1"/>
          </p:cNvSpPr>
          <p:nvPr>
            <p:ph type="pic" sz="quarter" idx="23" hasCustomPrompt="1"/>
          </p:nvPr>
        </p:nvSpPr>
        <p:spPr>
          <a:xfrm>
            <a:off x="1339134"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endParaRPr lang="en-US" dirty="0"/>
          </a:p>
        </p:txBody>
      </p:sp>
      <p:sp>
        <p:nvSpPr>
          <p:cNvPr id="46" name="Text Placeholder 2"/>
          <p:cNvSpPr>
            <a:spLocks noGrp="1"/>
          </p:cNvSpPr>
          <p:nvPr>
            <p:ph type="body" idx="1" hasCustomPrompt="1"/>
          </p:nvPr>
        </p:nvSpPr>
        <p:spPr>
          <a:xfrm>
            <a:off x="685338"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1" fmla="*/ 0 w 2011680"/>
              <a:gd name="connsiteY0-2" fmla="*/ 1598 h 2826771"/>
              <a:gd name="connsiteX1-3" fmla="*/ 646257 w 2011680"/>
              <a:gd name="connsiteY1-4" fmla="*/ 0 h 2826771"/>
              <a:gd name="connsiteX2-5" fmla="*/ 2011680 w 2011680"/>
              <a:gd name="connsiteY2-6" fmla="*/ 1598 h 2826771"/>
              <a:gd name="connsiteX3-7" fmla="*/ 2011680 w 2011680"/>
              <a:gd name="connsiteY3-8" fmla="*/ 2826771 h 2826771"/>
              <a:gd name="connsiteX4-9" fmla="*/ 0 w 2011680"/>
              <a:gd name="connsiteY4-10" fmla="*/ 2826771 h 2826771"/>
              <a:gd name="connsiteX5" fmla="*/ 0 w 2011680"/>
              <a:gd name="connsiteY5" fmla="*/ 1598 h 2826771"/>
              <a:gd name="connsiteX0-11" fmla="*/ 0 w 2011680"/>
              <a:gd name="connsiteY0-12" fmla="*/ 1598 h 2826771"/>
              <a:gd name="connsiteX1-13" fmla="*/ 646257 w 2011680"/>
              <a:gd name="connsiteY1-14" fmla="*/ 0 h 2826771"/>
              <a:gd name="connsiteX2-15" fmla="*/ 1358727 w 2011680"/>
              <a:gd name="connsiteY2-16" fmla="*/ 0 h 2826771"/>
              <a:gd name="connsiteX3-17" fmla="*/ 2011680 w 2011680"/>
              <a:gd name="connsiteY3-18" fmla="*/ 1598 h 2826771"/>
              <a:gd name="connsiteX4-19" fmla="*/ 2011680 w 2011680"/>
              <a:gd name="connsiteY4-20" fmla="*/ 2826771 h 2826771"/>
              <a:gd name="connsiteX5-21" fmla="*/ 0 w 2011680"/>
              <a:gd name="connsiteY5-22" fmla="*/ 2826771 h 2826771"/>
              <a:gd name="connsiteX6" fmla="*/ 0 w 2011680"/>
              <a:gd name="connsiteY6" fmla="*/ 1598 h 2826771"/>
              <a:gd name="connsiteX0-23" fmla="*/ 0 w 2011680"/>
              <a:gd name="connsiteY0-24" fmla="*/ 1598 h 2826771"/>
              <a:gd name="connsiteX1-25" fmla="*/ 646257 w 2011680"/>
              <a:gd name="connsiteY1-26" fmla="*/ 0 h 2826771"/>
              <a:gd name="connsiteX2-27" fmla="*/ 1010112 w 2011680"/>
              <a:gd name="connsiteY2-28" fmla="*/ 0 h 2826771"/>
              <a:gd name="connsiteX3-29" fmla="*/ 1358727 w 2011680"/>
              <a:gd name="connsiteY3-30" fmla="*/ 0 h 2826771"/>
              <a:gd name="connsiteX4-31" fmla="*/ 2011680 w 2011680"/>
              <a:gd name="connsiteY4-32" fmla="*/ 1598 h 2826771"/>
              <a:gd name="connsiteX5-33" fmla="*/ 2011680 w 2011680"/>
              <a:gd name="connsiteY5-34" fmla="*/ 2826771 h 2826771"/>
              <a:gd name="connsiteX6-35" fmla="*/ 0 w 2011680"/>
              <a:gd name="connsiteY6-36" fmla="*/ 2826771 h 2826771"/>
              <a:gd name="connsiteX7" fmla="*/ 0 w 2011680"/>
              <a:gd name="connsiteY7" fmla="*/ 1598 h 2826771"/>
              <a:gd name="connsiteX0-37" fmla="*/ 0 w 2011680"/>
              <a:gd name="connsiteY0-38" fmla="*/ 1598 h 2826771"/>
              <a:gd name="connsiteX1-39" fmla="*/ 646257 w 2011680"/>
              <a:gd name="connsiteY1-40" fmla="*/ 0 h 2826771"/>
              <a:gd name="connsiteX2-41" fmla="*/ 1012017 w 2011680"/>
              <a:gd name="connsiteY2-42" fmla="*/ 335280 h 2826771"/>
              <a:gd name="connsiteX3-43" fmla="*/ 1358727 w 2011680"/>
              <a:gd name="connsiteY3-44" fmla="*/ 0 h 2826771"/>
              <a:gd name="connsiteX4-45" fmla="*/ 2011680 w 2011680"/>
              <a:gd name="connsiteY4-46" fmla="*/ 1598 h 2826771"/>
              <a:gd name="connsiteX5-47" fmla="*/ 2011680 w 2011680"/>
              <a:gd name="connsiteY5-48" fmla="*/ 2826771 h 2826771"/>
              <a:gd name="connsiteX6-49" fmla="*/ 0 w 2011680"/>
              <a:gd name="connsiteY6-50" fmla="*/ 2826771 h 2826771"/>
              <a:gd name="connsiteX7-51" fmla="*/ 0 w 2011680"/>
              <a:gd name="connsiteY7-52" fmla="*/ 1598 h 2826771"/>
              <a:gd name="connsiteX0-53" fmla="*/ 0 w 2011680"/>
              <a:gd name="connsiteY0-54" fmla="*/ 1598 h 2826771"/>
              <a:gd name="connsiteX1-55" fmla="*/ 646257 w 2011680"/>
              <a:gd name="connsiteY1-56" fmla="*/ 0 h 2826771"/>
              <a:gd name="connsiteX2-57" fmla="*/ 1012017 w 2011680"/>
              <a:gd name="connsiteY2-58" fmla="*/ 335280 h 2826771"/>
              <a:gd name="connsiteX3-59" fmla="*/ 1358727 w 2011680"/>
              <a:gd name="connsiteY3-60" fmla="*/ 0 h 2826771"/>
              <a:gd name="connsiteX4-61" fmla="*/ 2011680 w 2011680"/>
              <a:gd name="connsiteY4-62" fmla="*/ 1598 h 2826771"/>
              <a:gd name="connsiteX5-63" fmla="*/ 2011680 w 2011680"/>
              <a:gd name="connsiteY5-64" fmla="*/ 2826771 h 2826771"/>
              <a:gd name="connsiteX6-65" fmla="*/ 0 w 2011680"/>
              <a:gd name="connsiteY6-66" fmla="*/ 2826771 h 2826771"/>
              <a:gd name="connsiteX7-67" fmla="*/ 0 w 2011680"/>
              <a:gd name="connsiteY7-68" fmla="*/ 1598 h 2826771"/>
              <a:gd name="connsiteX0-69" fmla="*/ 0 w 2011680"/>
              <a:gd name="connsiteY0-70" fmla="*/ 1598 h 2826771"/>
              <a:gd name="connsiteX1-71" fmla="*/ 646257 w 2011680"/>
              <a:gd name="connsiteY1-72" fmla="*/ 0 h 2826771"/>
              <a:gd name="connsiteX2-73" fmla="*/ 1012017 w 2011680"/>
              <a:gd name="connsiteY2-74" fmla="*/ 335280 h 2826771"/>
              <a:gd name="connsiteX3-75" fmla="*/ 1358727 w 2011680"/>
              <a:gd name="connsiteY3-76" fmla="*/ 0 h 2826771"/>
              <a:gd name="connsiteX4-77" fmla="*/ 2011680 w 2011680"/>
              <a:gd name="connsiteY4-78" fmla="*/ 1598 h 2826771"/>
              <a:gd name="connsiteX5-79" fmla="*/ 2011680 w 2011680"/>
              <a:gd name="connsiteY5-80" fmla="*/ 2826771 h 2826771"/>
              <a:gd name="connsiteX6-81" fmla="*/ 0 w 2011680"/>
              <a:gd name="connsiteY6-82" fmla="*/ 2826771 h 2826771"/>
              <a:gd name="connsiteX7-83" fmla="*/ 0 w 2011680"/>
              <a:gd name="connsiteY7-84" fmla="*/ 1598 h 2826771"/>
              <a:gd name="connsiteX0-85" fmla="*/ 0 w 2011680"/>
              <a:gd name="connsiteY0-86" fmla="*/ 1598 h 2826771"/>
              <a:gd name="connsiteX1-87" fmla="*/ 646257 w 2011680"/>
              <a:gd name="connsiteY1-88" fmla="*/ 0 h 2826771"/>
              <a:gd name="connsiteX2-89" fmla="*/ 1012017 w 2011680"/>
              <a:gd name="connsiteY2-90" fmla="*/ 335280 h 2826771"/>
              <a:gd name="connsiteX3-91" fmla="*/ 1358727 w 2011680"/>
              <a:gd name="connsiteY3-92" fmla="*/ 0 h 2826771"/>
              <a:gd name="connsiteX4-93" fmla="*/ 2011680 w 2011680"/>
              <a:gd name="connsiteY4-94" fmla="*/ 1598 h 2826771"/>
              <a:gd name="connsiteX5-95" fmla="*/ 2011680 w 2011680"/>
              <a:gd name="connsiteY5-96" fmla="*/ 2826771 h 2826771"/>
              <a:gd name="connsiteX6-97" fmla="*/ 0 w 2011680"/>
              <a:gd name="connsiteY6-98" fmla="*/ 2826771 h 2826771"/>
              <a:gd name="connsiteX7-99" fmla="*/ 0 w 2011680"/>
              <a:gd name="connsiteY7-100" fmla="*/ 1598 h 2826771"/>
              <a:gd name="connsiteX0-101" fmla="*/ 0 w 2011680"/>
              <a:gd name="connsiteY0-102" fmla="*/ 1598 h 2826771"/>
              <a:gd name="connsiteX1-103" fmla="*/ 646257 w 2011680"/>
              <a:gd name="connsiteY1-104" fmla="*/ 0 h 2826771"/>
              <a:gd name="connsiteX2-105" fmla="*/ 1012017 w 2011680"/>
              <a:gd name="connsiteY2-106" fmla="*/ 335280 h 2826771"/>
              <a:gd name="connsiteX3-107" fmla="*/ 1358727 w 2011680"/>
              <a:gd name="connsiteY3-108" fmla="*/ 0 h 2826771"/>
              <a:gd name="connsiteX4-109" fmla="*/ 2011680 w 2011680"/>
              <a:gd name="connsiteY4-110" fmla="*/ 1598 h 2826771"/>
              <a:gd name="connsiteX5-111" fmla="*/ 2011680 w 2011680"/>
              <a:gd name="connsiteY5-112" fmla="*/ 2826771 h 2826771"/>
              <a:gd name="connsiteX6-113" fmla="*/ 0 w 2011680"/>
              <a:gd name="connsiteY6-114" fmla="*/ 2826771 h 2826771"/>
              <a:gd name="connsiteX7-115" fmla="*/ 0 w 2011680"/>
              <a:gd name="connsiteY7-116" fmla="*/ 1598 h 2826771"/>
              <a:gd name="connsiteX0-117" fmla="*/ 0 w 2011680"/>
              <a:gd name="connsiteY0-118" fmla="*/ 1598 h 2826771"/>
              <a:gd name="connsiteX1-119" fmla="*/ 646257 w 2011680"/>
              <a:gd name="connsiteY1-120" fmla="*/ 0 h 2826771"/>
              <a:gd name="connsiteX2-121" fmla="*/ 1012017 w 2011680"/>
              <a:gd name="connsiteY2-122" fmla="*/ 335280 h 2826771"/>
              <a:gd name="connsiteX3-123" fmla="*/ 1358727 w 2011680"/>
              <a:gd name="connsiteY3-124" fmla="*/ 0 h 2826771"/>
              <a:gd name="connsiteX4-125" fmla="*/ 2011680 w 2011680"/>
              <a:gd name="connsiteY4-126" fmla="*/ 1598 h 2826771"/>
              <a:gd name="connsiteX5-127" fmla="*/ 2011680 w 2011680"/>
              <a:gd name="connsiteY5-128" fmla="*/ 2826771 h 2826771"/>
              <a:gd name="connsiteX6-129" fmla="*/ 0 w 2011680"/>
              <a:gd name="connsiteY6-130" fmla="*/ 2826771 h 2826771"/>
              <a:gd name="connsiteX7-131" fmla="*/ 0 w 2011680"/>
              <a:gd name="connsiteY7-132" fmla="*/ 1598 h 2826771"/>
              <a:gd name="connsiteX0-133" fmla="*/ 0 w 2011680"/>
              <a:gd name="connsiteY0-134" fmla="*/ 1598 h 2826771"/>
              <a:gd name="connsiteX1-135" fmla="*/ 646257 w 2011680"/>
              <a:gd name="connsiteY1-136" fmla="*/ 0 h 2826771"/>
              <a:gd name="connsiteX2-137" fmla="*/ 1012017 w 2011680"/>
              <a:gd name="connsiteY2-138" fmla="*/ 335280 h 2826771"/>
              <a:gd name="connsiteX3-139" fmla="*/ 1358727 w 2011680"/>
              <a:gd name="connsiteY3-140" fmla="*/ 0 h 2826771"/>
              <a:gd name="connsiteX4-141" fmla="*/ 2011680 w 2011680"/>
              <a:gd name="connsiteY4-142" fmla="*/ 1598 h 2826771"/>
              <a:gd name="connsiteX5-143" fmla="*/ 2011680 w 2011680"/>
              <a:gd name="connsiteY5-144" fmla="*/ 2826771 h 2826771"/>
              <a:gd name="connsiteX6-145" fmla="*/ 0 w 2011680"/>
              <a:gd name="connsiteY6-146" fmla="*/ 2826771 h 2826771"/>
              <a:gd name="connsiteX7-147" fmla="*/ 0 w 2011680"/>
              <a:gd name="connsiteY7-148" fmla="*/ 1598 h 2826771"/>
              <a:gd name="connsiteX0-149" fmla="*/ 0 w 2011680"/>
              <a:gd name="connsiteY0-150" fmla="*/ 1598 h 2826771"/>
              <a:gd name="connsiteX1-151" fmla="*/ 646257 w 2011680"/>
              <a:gd name="connsiteY1-152" fmla="*/ 0 h 2826771"/>
              <a:gd name="connsiteX2-153" fmla="*/ 1012017 w 2011680"/>
              <a:gd name="connsiteY2-154" fmla="*/ 335280 h 2826771"/>
              <a:gd name="connsiteX3-155" fmla="*/ 1358727 w 2011680"/>
              <a:gd name="connsiteY3-156" fmla="*/ 0 h 2826771"/>
              <a:gd name="connsiteX4-157" fmla="*/ 2011680 w 2011680"/>
              <a:gd name="connsiteY4-158" fmla="*/ 1598 h 2826771"/>
              <a:gd name="connsiteX5-159" fmla="*/ 2011680 w 2011680"/>
              <a:gd name="connsiteY5-160" fmla="*/ 2826771 h 2826771"/>
              <a:gd name="connsiteX6-161" fmla="*/ 0 w 2011680"/>
              <a:gd name="connsiteY6-162" fmla="*/ 2826771 h 2826771"/>
              <a:gd name="connsiteX7-163" fmla="*/ 0 w 2011680"/>
              <a:gd name="connsiteY7-164" fmla="*/ 1598 h 28267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2011680" h="2826771">
                <a:moveTo>
                  <a:pt x="0" y="1598"/>
                </a:moveTo>
                <a:lnTo>
                  <a:pt x="646257" y="0"/>
                </a:lnTo>
                <a:cubicBezTo>
                  <a:pt x="699597" y="218440"/>
                  <a:pt x="783417" y="292100"/>
                  <a:pt x="1012017" y="335280"/>
                </a:cubicBezTo>
                <a:cubicBezTo>
                  <a:pt x="1289512" y="299720"/>
                  <a:pt x="1340312" y="106045"/>
                  <a:pt x="1358727"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16" name="Rectangle 15"/>
          <p:cNvSpPr/>
          <p:nvPr userDrawn="1"/>
        </p:nvSpPr>
        <p:spPr>
          <a:xfrm>
            <a:off x="685338"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 Placeholder 51"/>
          <p:cNvSpPr>
            <a:spLocks noGrp="1"/>
          </p:cNvSpPr>
          <p:nvPr>
            <p:ph type="body" sz="quarter" idx="18" hasCustomPrompt="1"/>
          </p:nvPr>
        </p:nvSpPr>
        <p:spPr>
          <a:xfrm>
            <a:off x="731058"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endParaRPr lang="en-US" dirty="0"/>
          </a:p>
        </p:txBody>
      </p:sp>
      <p:sp>
        <p:nvSpPr>
          <p:cNvPr id="8" name="Oval 7"/>
          <p:cNvSpPr>
            <a:spLocks noChangeAspect="1"/>
          </p:cNvSpPr>
          <p:nvPr userDrawn="1"/>
        </p:nvSpPr>
        <p:spPr>
          <a:xfrm>
            <a:off x="3545563"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cture Placeholder 62"/>
          <p:cNvSpPr>
            <a:spLocks noGrp="1"/>
          </p:cNvSpPr>
          <p:nvPr>
            <p:ph type="pic" sz="quarter" idx="27" hasCustomPrompt="1"/>
          </p:nvPr>
        </p:nvSpPr>
        <p:spPr>
          <a:xfrm>
            <a:off x="3554707"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endParaRPr lang="en-US" dirty="0"/>
          </a:p>
        </p:txBody>
      </p:sp>
      <p:sp>
        <p:nvSpPr>
          <p:cNvPr id="47" name="Text Placeholder 4"/>
          <p:cNvSpPr>
            <a:spLocks noGrp="1"/>
          </p:cNvSpPr>
          <p:nvPr>
            <p:ph type="body" sz="quarter" idx="3" hasCustomPrompt="1"/>
          </p:nvPr>
        </p:nvSpPr>
        <p:spPr>
          <a:xfrm>
            <a:off x="2900910" y="2756536"/>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1" fmla="*/ 0 w 2011680"/>
              <a:gd name="connsiteY0-2" fmla="*/ 4646 h 2829819"/>
              <a:gd name="connsiteX1-3" fmla="*/ 994434 w 2011680"/>
              <a:gd name="connsiteY1-4" fmla="*/ 0 h 2829819"/>
              <a:gd name="connsiteX2-5" fmla="*/ 2011680 w 2011680"/>
              <a:gd name="connsiteY2-6" fmla="*/ 4646 h 2829819"/>
              <a:gd name="connsiteX3-7" fmla="*/ 2011680 w 2011680"/>
              <a:gd name="connsiteY3-8" fmla="*/ 2829819 h 2829819"/>
              <a:gd name="connsiteX4-9" fmla="*/ 0 w 2011680"/>
              <a:gd name="connsiteY4-10" fmla="*/ 2829819 h 2829819"/>
              <a:gd name="connsiteX5" fmla="*/ 0 w 2011680"/>
              <a:gd name="connsiteY5" fmla="*/ 4646 h 2829819"/>
              <a:gd name="connsiteX0-11" fmla="*/ 0 w 2011680"/>
              <a:gd name="connsiteY0-12" fmla="*/ 4646 h 2829819"/>
              <a:gd name="connsiteX1-13" fmla="*/ 994434 w 2011680"/>
              <a:gd name="connsiteY1-14" fmla="*/ 0 h 2829819"/>
              <a:gd name="connsiteX2-15" fmla="*/ 2011680 w 2011680"/>
              <a:gd name="connsiteY2-16" fmla="*/ 4646 h 2829819"/>
              <a:gd name="connsiteX3-17" fmla="*/ 2011680 w 2011680"/>
              <a:gd name="connsiteY3-18" fmla="*/ 2829819 h 2829819"/>
              <a:gd name="connsiteX4-19" fmla="*/ 0 w 2011680"/>
              <a:gd name="connsiteY4-20" fmla="*/ 2829819 h 2829819"/>
              <a:gd name="connsiteX5-21" fmla="*/ 0 w 2011680"/>
              <a:gd name="connsiteY5-22" fmla="*/ 4646 h 2829819"/>
              <a:gd name="connsiteX0-23" fmla="*/ 0 w 2011680"/>
              <a:gd name="connsiteY0-24" fmla="*/ 4646 h 2829819"/>
              <a:gd name="connsiteX1-25" fmla="*/ 994434 w 2011680"/>
              <a:gd name="connsiteY1-26" fmla="*/ 0 h 2829819"/>
              <a:gd name="connsiteX2-27" fmla="*/ 2011680 w 2011680"/>
              <a:gd name="connsiteY2-28" fmla="*/ 4646 h 2829819"/>
              <a:gd name="connsiteX3-29" fmla="*/ 2011680 w 2011680"/>
              <a:gd name="connsiteY3-30" fmla="*/ 2829819 h 2829819"/>
              <a:gd name="connsiteX4-31" fmla="*/ 0 w 2011680"/>
              <a:gd name="connsiteY4-32" fmla="*/ 2829819 h 2829819"/>
              <a:gd name="connsiteX5-33" fmla="*/ 0 w 2011680"/>
              <a:gd name="connsiteY5-34" fmla="*/ 4646 h 2829819"/>
              <a:gd name="connsiteX0-35" fmla="*/ 0 w 2011680"/>
              <a:gd name="connsiteY0-36" fmla="*/ 4646 h 2829819"/>
              <a:gd name="connsiteX1-37" fmla="*/ 994434 w 2011680"/>
              <a:gd name="connsiteY1-38" fmla="*/ 0 h 2829819"/>
              <a:gd name="connsiteX2-39" fmla="*/ 1362480 w 2011680"/>
              <a:gd name="connsiteY2-40" fmla="*/ 3048 h 2829819"/>
              <a:gd name="connsiteX3-41" fmla="*/ 2011680 w 2011680"/>
              <a:gd name="connsiteY3-42" fmla="*/ 4646 h 2829819"/>
              <a:gd name="connsiteX4-43" fmla="*/ 2011680 w 2011680"/>
              <a:gd name="connsiteY4-44" fmla="*/ 2829819 h 2829819"/>
              <a:gd name="connsiteX5-45" fmla="*/ 0 w 2011680"/>
              <a:gd name="connsiteY5-46" fmla="*/ 2829819 h 2829819"/>
              <a:gd name="connsiteX6" fmla="*/ 0 w 2011680"/>
              <a:gd name="connsiteY6" fmla="*/ 4646 h 2829819"/>
              <a:gd name="connsiteX0-47" fmla="*/ 0 w 2011680"/>
              <a:gd name="connsiteY0-48" fmla="*/ 4646 h 2829819"/>
              <a:gd name="connsiteX1-49" fmla="*/ 651915 w 2011680"/>
              <a:gd name="connsiteY1-50" fmla="*/ 1143 h 2829819"/>
              <a:gd name="connsiteX2-51" fmla="*/ 994434 w 2011680"/>
              <a:gd name="connsiteY2-52" fmla="*/ 0 h 2829819"/>
              <a:gd name="connsiteX3-53" fmla="*/ 1362480 w 2011680"/>
              <a:gd name="connsiteY3-54" fmla="*/ 3048 h 2829819"/>
              <a:gd name="connsiteX4-55" fmla="*/ 2011680 w 2011680"/>
              <a:gd name="connsiteY4-56" fmla="*/ 4646 h 2829819"/>
              <a:gd name="connsiteX5-57" fmla="*/ 2011680 w 2011680"/>
              <a:gd name="connsiteY5-58" fmla="*/ 2829819 h 2829819"/>
              <a:gd name="connsiteX6-59" fmla="*/ 0 w 2011680"/>
              <a:gd name="connsiteY6-60" fmla="*/ 2829819 h 2829819"/>
              <a:gd name="connsiteX7" fmla="*/ 0 w 2011680"/>
              <a:gd name="connsiteY7" fmla="*/ 4646 h 2829819"/>
              <a:gd name="connsiteX0-61" fmla="*/ 0 w 2011680"/>
              <a:gd name="connsiteY0-62" fmla="*/ 3503 h 2828676"/>
              <a:gd name="connsiteX1-63" fmla="*/ 651915 w 2011680"/>
              <a:gd name="connsiteY1-64" fmla="*/ 0 h 2828676"/>
              <a:gd name="connsiteX2-65" fmla="*/ 1005864 w 2011680"/>
              <a:gd name="connsiteY2-66" fmla="*/ 336042 h 2828676"/>
              <a:gd name="connsiteX3-67" fmla="*/ 1362480 w 2011680"/>
              <a:gd name="connsiteY3-68" fmla="*/ 1905 h 2828676"/>
              <a:gd name="connsiteX4-69" fmla="*/ 2011680 w 2011680"/>
              <a:gd name="connsiteY4-70" fmla="*/ 3503 h 2828676"/>
              <a:gd name="connsiteX5-71" fmla="*/ 2011680 w 2011680"/>
              <a:gd name="connsiteY5-72" fmla="*/ 2828676 h 2828676"/>
              <a:gd name="connsiteX6-73" fmla="*/ 0 w 2011680"/>
              <a:gd name="connsiteY6-74" fmla="*/ 2828676 h 2828676"/>
              <a:gd name="connsiteX7-75" fmla="*/ 0 w 2011680"/>
              <a:gd name="connsiteY7-76" fmla="*/ 3503 h 2828676"/>
              <a:gd name="connsiteX0-77" fmla="*/ 0 w 2011680"/>
              <a:gd name="connsiteY0-78" fmla="*/ 3503 h 2828676"/>
              <a:gd name="connsiteX1-79" fmla="*/ 651915 w 2011680"/>
              <a:gd name="connsiteY1-80" fmla="*/ 0 h 2828676"/>
              <a:gd name="connsiteX2-81" fmla="*/ 1005864 w 2011680"/>
              <a:gd name="connsiteY2-82" fmla="*/ 336042 h 2828676"/>
              <a:gd name="connsiteX3-83" fmla="*/ 1362480 w 2011680"/>
              <a:gd name="connsiteY3-84" fmla="*/ 1905 h 2828676"/>
              <a:gd name="connsiteX4-85" fmla="*/ 2011680 w 2011680"/>
              <a:gd name="connsiteY4-86" fmla="*/ 3503 h 2828676"/>
              <a:gd name="connsiteX5-87" fmla="*/ 2011680 w 2011680"/>
              <a:gd name="connsiteY5-88" fmla="*/ 2828676 h 2828676"/>
              <a:gd name="connsiteX6-89" fmla="*/ 0 w 2011680"/>
              <a:gd name="connsiteY6-90" fmla="*/ 2828676 h 2828676"/>
              <a:gd name="connsiteX7-91" fmla="*/ 0 w 2011680"/>
              <a:gd name="connsiteY7-92" fmla="*/ 3503 h 2828676"/>
              <a:gd name="connsiteX0-93" fmla="*/ 0 w 2011680"/>
              <a:gd name="connsiteY0-94" fmla="*/ 3503 h 2828676"/>
              <a:gd name="connsiteX1-95" fmla="*/ 651915 w 2011680"/>
              <a:gd name="connsiteY1-96" fmla="*/ 0 h 2828676"/>
              <a:gd name="connsiteX2-97" fmla="*/ 1005864 w 2011680"/>
              <a:gd name="connsiteY2-98" fmla="*/ 336042 h 2828676"/>
              <a:gd name="connsiteX3-99" fmla="*/ 1362480 w 2011680"/>
              <a:gd name="connsiteY3-100" fmla="*/ 1905 h 2828676"/>
              <a:gd name="connsiteX4-101" fmla="*/ 2011680 w 2011680"/>
              <a:gd name="connsiteY4-102" fmla="*/ 3503 h 2828676"/>
              <a:gd name="connsiteX5-103" fmla="*/ 2011680 w 2011680"/>
              <a:gd name="connsiteY5-104" fmla="*/ 2828676 h 2828676"/>
              <a:gd name="connsiteX6-105" fmla="*/ 0 w 2011680"/>
              <a:gd name="connsiteY6-106" fmla="*/ 2828676 h 2828676"/>
              <a:gd name="connsiteX7-107" fmla="*/ 0 w 2011680"/>
              <a:gd name="connsiteY7-108" fmla="*/ 3503 h 2828676"/>
              <a:gd name="connsiteX0-109" fmla="*/ 0 w 2011680"/>
              <a:gd name="connsiteY0-110" fmla="*/ 3503 h 2828676"/>
              <a:gd name="connsiteX1-111" fmla="*/ 651915 w 2011680"/>
              <a:gd name="connsiteY1-112" fmla="*/ 0 h 2828676"/>
              <a:gd name="connsiteX2-113" fmla="*/ 1005864 w 2011680"/>
              <a:gd name="connsiteY2-114" fmla="*/ 336042 h 2828676"/>
              <a:gd name="connsiteX3-115" fmla="*/ 1362480 w 2011680"/>
              <a:gd name="connsiteY3-116" fmla="*/ 1905 h 2828676"/>
              <a:gd name="connsiteX4-117" fmla="*/ 2011680 w 2011680"/>
              <a:gd name="connsiteY4-118" fmla="*/ 3503 h 2828676"/>
              <a:gd name="connsiteX5-119" fmla="*/ 2011680 w 2011680"/>
              <a:gd name="connsiteY5-120" fmla="*/ 2828676 h 2828676"/>
              <a:gd name="connsiteX6-121" fmla="*/ 0 w 2011680"/>
              <a:gd name="connsiteY6-122" fmla="*/ 2828676 h 2828676"/>
              <a:gd name="connsiteX7-123" fmla="*/ 0 w 2011680"/>
              <a:gd name="connsiteY7-124" fmla="*/ 3503 h 2828676"/>
              <a:gd name="connsiteX0-125" fmla="*/ 0 w 2011680"/>
              <a:gd name="connsiteY0-126" fmla="*/ 3503 h 2828676"/>
              <a:gd name="connsiteX1-127" fmla="*/ 651915 w 2011680"/>
              <a:gd name="connsiteY1-128" fmla="*/ 0 h 2828676"/>
              <a:gd name="connsiteX2-129" fmla="*/ 1005864 w 2011680"/>
              <a:gd name="connsiteY2-130" fmla="*/ 336042 h 2828676"/>
              <a:gd name="connsiteX3-131" fmla="*/ 1362480 w 2011680"/>
              <a:gd name="connsiteY3-132" fmla="*/ 1905 h 2828676"/>
              <a:gd name="connsiteX4-133" fmla="*/ 2011680 w 2011680"/>
              <a:gd name="connsiteY4-134" fmla="*/ 3503 h 2828676"/>
              <a:gd name="connsiteX5-135" fmla="*/ 2011680 w 2011680"/>
              <a:gd name="connsiteY5-136" fmla="*/ 2828676 h 2828676"/>
              <a:gd name="connsiteX6-137" fmla="*/ 0 w 2011680"/>
              <a:gd name="connsiteY6-138" fmla="*/ 2828676 h 2828676"/>
              <a:gd name="connsiteX7-139" fmla="*/ 0 w 2011680"/>
              <a:gd name="connsiteY7-140" fmla="*/ 3503 h 28286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59" y="connsiteY6-60"/>
              </a:cxn>
              <a:cxn ang="0">
                <a:pos x="connsiteX7-75" y="connsiteY7-76"/>
              </a:cxn>
            </a:cxnLst>
            <a:rect l="l" t="t" r="r" b="b"/>
            <a:pathLst>
              <a:path w="2011680" h="2828676">
                <a:moveTo>
                  <a:pt x="0" y="3503"/>
                </a:moveTo>
                <a:lnTo>
                  <a:pt x="651915" y="0"/>
                </a:lnTo>
                <a:cubicBezTo>
                  <a:pt x="665123" y="83439"/>
                  <a:pt x="720241" y="317373"/>
                  <a:pt x="1005864" y="336042"/>
                </a:cubicBezTo>
                <a:cubicBezTo>
                  <a:pt x="1248561" y="340868"/>
                  <a:pt x="1359813" y="80899"/>
                  <a:pt x="1362480" y="1905"/>
                </a:cubicBezTo>
                <a:lnTo>
                  <a:pt x="2011680" y="3503"/>
                </a:lnTo>
                <a:lnTo>
                  <a:pt x="2011680" y="2828676"/>
                </a:lnTo>
                <a:lnTo>
                  <a:pt x="0" y="2828676"/>
                </a:lnTo>
                <a:lnTo>
                  <a:pt x="0" y="3503"/>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18" name="Rectangle 17"/>
          <p:cNvSpPr/>
          <p:nvPr userDrawn="1"/>
        </p:nvSpPr>
        <p:spPr>
          <a:xfrm>
            <a:off x="2900911"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 Placeholder 51"/>
          <p:cNvSpPr>
            <a:spLocks noGrp="1"/>
          </p:cNvSpPr>
          <p:nvPr>
            <p:ph type="body" sz="quarter" idx="19" hasCustomPrompt="1"/>
          </p:nvPr>
        </p:nvSpPr>
        <p:spPr>
          <a:xfrm>
            <a:off x="2946630"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endParaRPr lang="en-US" dirty="0"/>
          </a:p>
        </p:txBody>
      </p:sp>
      <p:sp>
        <p:nvSpPr>
          <p:cNvPr id="9" name="Oval 8"/>
          <p:cNvSpPr>
            <a:spLocks noChangeAspect="1"/>
          </p:cNvSpPr>
          <p:nvPr userDrawn="1"/>
        </p:nvSpPr>
        <p:spPr>
          <a:xfrm>
            <a:off x="5761135"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Picture Placeholder 62"/>
          <p:cNvSpPr>
            <a:spLocks noGrp="1"/>
          </p:cNvSpPr>
          <p:nvPr>
            <p:ph type="pic" sz="quarter" idx="26" hasCustomPrompt="1"/>
          </p:nvPr>
        </p:nvSpPr>
        <p:spPr>
          <a:xfrm>
            <a:off x="5770280"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endParaRPr lang="en-US" dirty="0"/>
          </a:p>
        </p:txBody>
      </p:sp>
      <p:sp>
        <p:nvSpPr>
          <p:cNvPr id="48" name="Text Placeholder 4"/>
          <p:cNvSpPr>
            <a:spLocks noGrp="1"/>
          </p:cNvSpPr>
          <p:nvPr>
            <p:ph type="body" sz="quarter" idx="13" hasCustomPrompt="1"/>
          </p:nvPr>
        </p:nvSpPr>
        <p:spPr>
          <a:xfrm>
            <a:off x="5116484" y="2756535"/>
            <a:ext cx="2011680" cy="2828676"/>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1" fmla="*/ 0 w 2011680"/>
              <a:gd name="connsiteY0-2" fmla="*/ 1598 h 2826771"/>
              <a:gd name="connsiteX1-3" fmla="*/ 649951 w 2011680"/>
              <a:gd name="connsiteY1-4" fmla="*/ 0 h 2826771"/>
              <a:gd name="connsiteX2-5" fmla="*/ 2011680 w 2011680"/>
              <a:gd name="connsiteY2-6" fmla="*/ 1598 h 2826771"/>
              <a:gd name="connsiteX3-7" fmla="*/ 2011680 w 2011680"/>
              <a:gd name="connsiteY3-8" fmla="*/ 2826771 h 2826771"/>
              <a:gd name="connsiteX4-9" fmla="*/ 0 w 2011680"/>
              <a:gd name="connsiteY4-10" fmla="*/ 2826771 h 2826771"/>
              <a:gd name="connsiteX5" fmla="*/ 0 w 2011680"/>
              <a:gd name="connsiteY5" fmla="*/ 1598 h 2826771"/>
              <a:gd name="connsiteX0-11" fmla="*/ 0 w 2011680"/>
              <a:gd name="connsiteY0-12" fmla="*/ 3503 h 2828676"/>
              <a:gd name="connsiteX1-13" fmla="*/ 649951 w 2011680"/>
              <a:gd name="connsiteY1-14" fmla="*/ 1905 h 2828676"/>
              <a:gd name="connsiteX2-15" fmla="*/ 1358611 w 2011680"/>
              <a:gd name="connsiteY2-16" fmla="*/ 0 h 2828676"/>
              <a:gd name="connsiteX3-17" fmla="*/ 2011680 w 2011680"/>
              <a:gd name="connsiteY3-18" fmla="*/ 3503 h 2828676"/>
              <a:gd name="connsiteX4-19" fmla="*/ 2011680 w 2011680"/>
              <a:gd name="connsiteY4-20" fmla="*/ 2828676 h 2828676"/>
              <a:gd name="connsiteX5-21" fmla="*/ 0 w 2011680"/>
              <a:gd name="connsiteY5-22" fmla="*/ 2828676 h 2828676"/>
              <a:gd name="connsiteX6" fmla="*/ 0 w 2011680"/>
              <a:gd name="connsiteY6" fmla="*/ 3503 h 2828676"/>
              <a:gd name="connsiteX0-23" fmla="*/ 0 w 2011680"/>
              <a:gd name="connsiteY0-24" fmla="*/ 3503 h 2828676"/>
              <a:gd name="connsiteX1-25" fmla="*/ 649951 w 2011680"/>
              <a:gd name="connsiteY1-26" fmla="*/ 1905 h 2828676"/>
              <a:gd name="connsiteX2-27" fmla="*/ 1006186 w 2011680"/>
              <a:gd name="connsiteY2-28" fmla="*/ 0 h 2828676"/>
              <a:gd name="connsiteX3-29" fmla="*/ 1358611 w 2011680"/>
              <a:gd name="connsiteY3-30" fmla="*/ 0 h 2828676"/>
              <a:gd name="connsiteX4-31" fmla="*/ 2011680 w 2011680"/>
              <a:gd name="connsiteY4-32" fmla="*/ 3503 h 2828676"/>
              <a:gd name="connsiteX5-33" fmla="*/ 2011680 w 2011680"/>
              <a:gd name="connsiteY5-34" fmla="*/ 2828676 h 2828676"/>
              <a:gd name="connsiteX6-35" fmla="*/ 0 w 2011680"/>
              <a:gd name="connsiteY6-36" fmla="*/ 2828676 h 2828676"/>
              <a:gd name="connsiteX7" fmla="*/ 0 w 2011680"/>
              <a:gd name="connsiteY7" fmla="*/ 3503 h 2828676"/>
              <a:gd name="connsiteX0-37" fmla="*/ 0 w 2011680"/>
              <a:gd name="connsiteY0-38" fmla="*/ 3503 h 2828676"/>
              <a:gd name="connsiteX1-39" fmla="*/ 649951 w 2011680"/>
              <a:gd name="connsiteY1-40" fmla="*/ 1905 h 2828676"/>
              <a:gd name="connsiteX2-41" fmla="*/ 1009996 w 2011680"/>
              <a:gd name="connsiteY2-42" fmla="*/ 333375 h 2828676"/>
              <a:gd name="connsiteX3-43" fmla="*/ 1358611 w 2011680"/>
              <a:gd name="connsiteY3-44" fmla="*/ 0 h 2828676"/>
              <a:gd name="connsiteX4-45" fmla="*/ 2011680 w 2011680"/>
              <a:gd name="connsiteY4-46" fmla="*/ 3503 h 2828676"/>
              <a:gd name="connsiteX5-47" fmla="*/ 2011680 w 2011680"/>
              <a:gd name="connsiteY5-48" fmla="*/ 2828676 h 2828676"/>
              <a:gd name="connsiteX6-49" fmla="*/ 0 w 2011680"/>
              <a:gd name="connsiteY6-50" fmla="*/ 2828676 h 2828676"/>
              <a:gd name="connsiteX7-51" fmla="*/ 0 w 2011680"/>
              <a:gd name="connsiteY7-52" fmla="*/ 3503 h 2828676"/>
              <a:gd name="connsiteX0-53" fmla="*/ 0 w 2011680"/>
              <a:gd name="connsiteY0-54" fmla="*/ 3503 h 2828676"/>
              <a:gd name="connsiteX1-55" fmla="*/ 649951 w 2011680"/>
              <a:gd name="connsiteY1-56" fmla="*/ 1905 h 2828676"/>
              <a:gd name="connsiteX2-57" fmla="*/ 1009996 w 2011680"/>
              <a:gd name="connsiteY2-58" fmla="*/ 333375 h 2828676"/>
              <a:gd name="connsiteX3-59" fmla="*/ 1358611 w 2011680"/>
              <a:gd name="connsiteY3-60" fmla="*/ 0 h 2828676"/>
              <a:gd name="connsiteX4-61" fmla="*/ 2011680 w 2011680"/>
              <a:gd name="connsiteY4-62" fmla="*/ 3503 h 2828676"/>
              <a:gd name="connsiteX5-63" fmla="*/ 2011680 w 2011680"/>
              <a:gd name="connsiteY5-64" fmla="*/ 2828676 h 2828676"/>
              <a:gd name="connsiteX6-65" fmla="*/ 0 w 2011680"/>
              <a:gd name="connsiteY6-66" fmla="*/ 2828676 h 2828676"/>
              <a:gd name="connsiteX7-67" fmla="*/ 0 w 2011680"/>
              <a:gd name="connsiteY7-68" fmla="*/ 3503 h 2828676"/>
              <a:gd name="connsiteX0-69" fmla="*/ 0 w 2011680"/>
              <a:gd name="connsiteY0-70" fmla="*/ 3503 h 2828676"/>
              <a:gd name="connsiteX1-71" fmla="*/ 649951 w 2011680"/>
              <a:gd name="connsiteY1-72" fmla="*/ 1905 h 2828676"/>
              <a:gd name="connsiteX2-73" fmla="*/ 1009996 w 2011680"/>
              <a:gd name="connsiteY2-74" fmla="*/ 333375 h 2828676"/>
              <a:gd name="connsiteX3-75" fmla="*/ 1358611 w 2011680"/>
              <a:gd name="connsiteY3-76" fmla="*/ 0 h 2828676"/>
              <a:gd name="connsiteX4-77" fmla="*/ 2011680 w 2011680"/>
              <a:gd name="connsiteY4-78" fmla="*/ 3503 h 2828676"/>
              <a:gd name="connsiteX5-79" fmla="*/ 2011680 w 2011680"/>
              <a:gd name="connsiteY5-80" fmla="*/ 2828676 h 2828676"/>
              <a:gd name="connsiteX6-81" fmla="*/ 0 w 2011680"/>
              <a:gd name="connsiteY6-82" fmla="*/ 2828676 h 2828676"/>
              <a:gd name="connsiteX7-83" fmla="*/ 0 w 2011680"/>
              <a:gd name="connsiteY7-84" fmla="*/ 3503 h 2828676"/>
              <a:gd name="connsiteX0-85" fmla="*/ 0 w 2011680"/>
              <a:gd name="connsiteY0-86" fmla="*/ 3503 h 2828676"/>
              <a:gd name="connsiteX1-87" fmla="*/ 649951 w 2011680"/>
              <a:gd name="connsiteY1-88" fmla="*/ 1905 h 2828676"/>
              <a:gd name="connsiteX2-89" fmla="*/ 1009996 w 2011680"/>
              <a:gd name="connsiteY2-90" fmla="*/ 333375 h 2828676"/>
              <a:gd name="connsiteX3-91" fmla="*/ 1358611 w 2011680"/>
              <a:gd name="connsiteY3-92" fmla="*/ 0 h 2828676"/>
              <a:gd name="connsiteX4-93" fmla="*/ 2011680 w 2011680"/>
              <a:gd name="connsiteY4-94" fmla="*/ 3503 h 2828676"/>
              <a:gd name="connsiteX5-95" fmla="*/ 2011680 w 2011680"/>
              <a:gd name="connsiteY5-96" fmla="*/ 2828676 h 2828676"/>
              <a:gd name="connsiteX6-97" fmla="*/ 0 w 2011680"/>
              <a:gd name="connsiteY6-98" fmla="*/ 2828676 h 2828676"/>
              <a:gd name="connsiteX7-99" fmla="*/ 0 w 2011680"/>
              <a:gd name="connsiteY7-100" fmla="*/ 3503 h 2828676"/>
              <a:gd name="connsiteX0-101" fmla="*/ 0 w 2011680"/>
              <a:gd name="connsiteY0-102" fmla="*/ 3503 h 2828676"/>
              <a:gd name="connsiteX1-103" fmla="*/ 649951 w 2011680"/>
              <a:gd name="connsiteY1-104" fmla="*/ 1905 h 2828676"/>
              <a:gd name="connsiteX2-105" fmla="*/ 1009996 w 2011680"/>
              <a:gd name="connsiteY2-106" fmla="*/ 333375 h 2828676"/>
              <a:gd name="connsiteX3-107" fmla="*/ 1358611 w 2011680"/>
              <a:gd name="connsiteY3-108" fmla="*/ 0 h 2828676"/>
              <a:gd name="connsiteX4-109" fmla="*/ 2011680 w 2011680"/>
              <a:gd name="connsiteY4-110" fmla="*/ 3503 h 2828676"/>
              <a:gd name="connsiteX5-111" fmla="*/ 2011680 w 2011680"/>
              <a:gd name="connsiteY5-112" fmla="*/ 2828676 h 2828676"/>
              <a:gd name="connsiteX6-113" fmla="*/ 0 w 2011680"/>
              <a:gd name="connsiteY6-114" fmla="*/ 2828676 h 2828676"/>
              <a:gd name="connsiteX7-115" fmla="*/ 0 w 2011680"/>
              <a:gd name="connsiteY7-116" fmla="*/ 3503 h 28286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2011680" h="2828676">
                <a:moveTo>
                  <a:pt x="0" y="3503"/>
                </a:moveTo>
                <a:lnTo>
                  <a:pt x="649951" y="1905"/>
                </a:lnTo>
                <a:cubicBezTo>
                  <a:pt x="676621" y="123825"/>
                  <a:pt x="743296" y="316230"/>
                  <a:pt x="1009996" y="333375"/>
                </a:cubicBezTo>
                <a:cubicBezTo>
                  <a:pt x="1261456" y="319405"/>
                  <a:pt x="1349086" y="114935"/>
                  <a:pt x="1358611" y="0"/>
                </a:cubicBezTo>
                <a:lnTo>
                  <a:pt x="2011680" y="3503"/>
                </a:lnTo>
                <a:lnTo>
                  <a:pt x="2011680" y="2828676"/>
                </a:lnTo>
                <a:lnTo>
                  <a:pt x="0" y="2828676"/>
                </a:lnTo>
                <a:lnTo>
                  <a:pt x="0" y="3503"/>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20" name="Rectangle 19"/>
          <p:cNvSpPr/>
          <p:nvPr userDrawn="1"/>
        </p:nvSpPr>
        <p:spPr>
          <a:xfrm>
            <a:off x="5116484"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 Placeholder 51"/>
          <p:cNvSpPr>
            <a:spLocks noGrp="1"/>
          </p:cNvSpPr>
          <p:nvPr>
            <p:ph type="body" sz="quarter" idx="20" hasCustomPrompt="1"/>
          </p:nvPr>
        </p:nvSpPr>
        <p:spPr>
          <a:xfrm>
            <a:off x="5162204"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endParaRPr lang="en-US" dirty="0"/>
          </a:p>
        </p:txBody>
      </p:sp>
      <p:sp>
        <p:nvSpPr>
          <p:cNvPr id="10" name="Oval 9"/>
          <p:cNvSpPr>
            <a:spLocks noChangeAspect="1"/>
          </p:cNvSpPr>
          <p:nvPr userDrawn="1"/>
        </p:nvSpPr>
        <p:spPr>
          <a:xfrm>
            <a:off x="7976707" y="2373190"/>
            <a:ext cx="722376" cy="722376"/>
          </a:xfrm>
          <a:prstGeom prst="ellipse">
            <a:avLst/>
          </a:prstGeom>
          <a:noFill/>
          <a:ln w="254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Picture Placeholder 62"/>
          <p:cNvSpPr>
            <a:spLocks noGrp="1"/>
          </p:cNvSpPr>
          <p:nvPr>
            <p:ph type="pic" sz="quarter" idx="25" hasCustomPrompt="1"/>
          </p:nvPr>
        </p:nvSpPr>
        <p:spPr>
          <a:xfrm>
            <a:off x="7985853" y="2379412"/>
            <a:ext cx="704088" cy="704088"/>
          </a:xfrm>
          <a:prstGeom prst="ellipse">
            <a:avLst/>
          </a:prstGeom>
          <a:solidFill>
            <a:schemeClr val="accent3"/>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endParaRPr lang="en-US" dirty="0"/>
          </a:p>
        </p:txBody>
      </p:sp>
      <p:sp>
        <p:nvSpPr>
          <p:cNvPr id="49" name="Text Placeholder 4"/>
          <p:cNvSpPr>
            <a:spLocks noGrp="1"/>
          </p:cNvSpPr>
          <p:nvPr>
            <p:ph type="body" sz="quarter" idx="15" hasCustomPrompt="1"/>
          </p:nvPr>
        </p:nvSpPr>
        <p:spPr>
          <a:xfrm>
            <a:off x="7332057"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1" fmla="*/ 0 w 2011680"/>
              <a:gd name="connsiteY0-2" fmla="*/ 1598 h 2826771"/>
              <a:gd name="connsiteX1-3" fmla="*/ 651163 w 2011680"/>
              <a:gd name="connsiteY1-4" fmla="*/ 0 h 2826771"/>
              <a:gd name="connsiteX2-5" fmla="*/ 2011680 w 2011680"/>
              <a:gd name="connsiteY2-6" fmla="*/ 1598 h 2826771"/>
              <a:gd name="connsiteX3-7" fmla="*/ 2011680 w 2011680"/>
              <a:gd name="connsiteY3-8" fmla="*/ 2826771 h 2826771"/>
              <a:gd name="connsiteX4-9" fmla="*/ 0 w 2011680"/>
              <a:gd name="connsiteY4-10" fmla="*/ 2826771 h 2826771"/>
              <a:gd name="connsiteX5" fmla="*/ 0 w 2011680"/>
              <a:gd name="connsiteY5" fmla="*/ 1598 h 2826771"/>
              <a:gd name="connsiteX0-11" fmla="*/ 0 w 2011680"/>
              <a:gd name="connsiteY0-12" fmla="*/ 1598 h 2826771"/>
              <a:gd name="connsiteX1-13" fmla="*/ 651163 w 2011680"/>
              <a:gd name="connsiteY1-14" fmla="*/ 0 h 2826771"/>
              <a:gd name="connsiteX2-15" fmla="*/ 1357283 w 2011680"/>
              <a:gd name="connsiteY2-16" fmla="*/ 2540 h 2826771"/>
              <a:gd name="connsiteX3-17" fmla="*/ 2011680 w 2011680"/>
              <a:gd name="connsiteY3-18" fmla="*/ 1598 h 2826771"/>
              <a:gd name="connsiteX4-19" fmla="*/ 2011680 w 2011680"/>
              <a:gd name="connsiteY4-20" fmla="*/ 2826771 h 2826771"/>
              <a:gd name="connsiteX5-21" fmla="*/ 0 w 2011680"/>
              <a:gd name="connsiteY5-22" fmla="*/ 2826771 h 2826771"/>
              <a:gd name="connsiteX6" fmla="*/ 0 w 2011680"/>
              <a:gd name="connsiteY6" fmla="*/ 1598 h 2826771"/>
              <a:gd name="connsiteX0-23" fmla="*/ 0 w 2011680"/>
              <a:gd name="connsiteY0-24" fmla="*/ 1598 h 2826771"/>
              <a:gd name="connsiteX1-25" fmla="*/ 651163 w 2011680"/>
              <a:gd name="connsiteY1-26" fmla="*/ 0 h 2826771"/>
              <a:gd name="connsiteX2-27" fmla="*/ 1014383 w 2011680"/>
              <a:gd name="connsiteY2-28" fmla="*/ 330200 h 2826771"/>
              <a:gd name="connsiteX3-29" fmla="*/ 1357283 w 2011680"/>
              <a:gd name="connsiteY3-30" fmla="*/ 2540 h 2826771"/>
              <a:gd name="connsiteX4-31" fmla="*/ 2011680 w 2011680"/>
              <a:gd name="connsiteY4-32" fmla="*/ 1598 h 2826771"/>
              <a:gd name="connsiteX5-33" fmla="*/ 2011680 w 2011680"/>
              <a:gd name="connsiteY5-34" fmla="*/ 2826771 h 2826771"/>
              <a:gd name="connsiteX6-35" fmla="*/ 0 w 2011680"/>
              <a:gd name="connsiteY6-36" fmla="*/ 2826771 h 2826771"/>
              <a:gd name="connsiteX7" fmla="*/ 0 w 2011680"/>
              <a:gd name="connsiteY7" fmla="*/ 1598 h 2826771"/>
              <a:gd name="connsiteX0-37" fmla="*/ 0 w 2011680"/>
              <a:gd name="connsiteY0-38" fmla="*/ 1598 h 2826771"/>
              <a:gd name="connsiteX1-39" fmla="*/ 651163 w 2011680"/>
              <a:gd name="connsiteY1-40" fmla="*/ 0 h 2826771"/>
              <a:gd name="connsiteX2-41" fmla="*/ 1014383 w 2011680"/>
              <a:gd name="connsiteY2-42" fmla="*/ 330200 h 2826771"/>
              <a:gd name="connsiteX3-43" fmla="*/ 1357283 w 2011680"/>
              <a:gd name="connsiteY3-44" fmla="*/ 2540 h 2826771"/>
              <a:gd name="connsiteX4-45" fmla="*/ 2011680 w 2011680"/>
              <a:gd name="connsiteY4-46" fmla="*/ 1598 h 2826771"/>
              <a:gd name="connsiteX5-47" fmla="*/ 2011680 w 2011680"/>
              <a:gd name="connsiteY5-48" fmla="*/ 2826771 h 2826771"/>
              <a:gd name="connsiteX6-49" fmla="*/ 0 w 2011680"/>
              <a:gd name="connsiteY6-50" fmla="*/ 2826771 h 2826771"/>
              <a:gd name="connsiteX7-51" fmla="*/ 0 w 2011680"/>
              <a:gd name="connsiteY7-52" fmla="*/ 1598 h 2826771"/>
              <a:gd name="connsiteX0-53" fmla="*/ 0 w 2011680"/>
              <a:gd name="connsiteY0-54" fmla="*/ 1598 h 2826771"/>
              <a:gd name="connsiteX1-55" fmla="*/ 651163 w 2011680"/>
              <a:gd name="connsiteY1-56" fmla="*/ 0 h 2826771"/>
              <a:gd name="connsiteX2-57" fmla="*/ 1014383 w 2011680"/>
              <a:gd name="connsiteY2-58" fmla="*/ 330200 h 2826771"/>
              <a:gd name="connsiteX3-59" fmla="*/ 1357283 w 2011680"/>
              <a:gd name="connsiteY3-60" fmla="*/ 2540 h 2826771"/>
              <a:gd name="connsiteX4-61" fmla="*/ 2011680 w 2011680"/>
              <a:gd name="connsiteY4-62" fmla="*/ 1598 h 2826771"/>
              <a:gd name="connsiteX5-63" fmla="*/ 2011680 w 2011680"/>
              <a:gd name="connsiteY5-64" fmla="*/ 2826771 h 2826771"/>
              <a:gd name="connsiteX6-65" fmla="*/ 0 w 2011680"/>
              <a:gd name="connsiteY6-66" fmla="*/ 2826771 h 2826771"/>
              <a:gd name="connsiteX7-67" fmla="*/ 0 w 2011680"/>
              <a:gd name="connsiteY7-68" fmla="*/ 1598 h 2826771"/>
              <a:gd name="connsiteX0-69" fmla="*/ 0 w 2011680"/>
              <a:gd name="connsiteY0-70" fmla="*/ 1598 h 2826771"/>
              <a:gd name="connsiteX1-71" fmla="*/ 651163 w 2011680"/>
              <a:gd name="connsiteY1-72" fmla="*/ 0 h 2826771"/>
              <a:gd name="connsiteX2-73" fmla="*/ 1014383 w 2011680"/>
              <a:gd name="connsiteY2-74" fmla="*/ 330200 h 2826771"/>
              <a:gd name="connsiteX3-75" fmla="*/ 1357283 w 2011680"/>
              <a:gd name="connsiteY3-76" fmla="*/ 2540 h 2826771"/>
              <a:gd name="connsiteX4-77" fmla="*/ 2011680 w 2011680"/>
              <a:gd name="connsiteY4-78" fmla="*/ 1598 h 2826771"/>
              <a:gd name="connsiteX5-79" fmla="*/ 2011680 w 2011680"/>
              <a:gd name="connsiteY5-80" fmla="*/ 2826771 h 2826771"/>
              <a:gd name="connsiteX6-81" fmla="*/ 0 w 2011680"/>
              <a:gd name="connsiteY6-82" fmla="*/ 2826771 h 2826771"/>
              <a:gd name="connsiteX7-83" fmla="*/ 0 w 2011680"/>
              <a:gd name="connsiteY7-84" fmla="*/ 1598 h 2826771"/>
              <a:gd name="connsiteX0-85" fmla="*/ 0 w 2011680"/>
              <a:gd name="connsiteY0-86" fmla="*/ 1598 h 2826771"/>
              <a:gd name="connsiteX1-87" fmla="*/ 651163 w 2011680"/>
              <a:gd name="connsiteY1-88" fmla="*/ 0 h 2826771"/>
              <a:gd name="connsiteX2-89" fmla="*/ 1014383 w 2011680"/>
              <a:gd name="connsiteY2-90" fmla="*/ 330200 h 2826771"/>
              <a:gd name="connsiteX3-91" fmla="*/ 1357283 w 2011680"/>
              <a:gd name="connsiteY3-92" fmla="*/ 2540 h 2826771"/>
              <a:gd name="connsiteX4-93" fmla="*/ 2011680 w 2011680"/>
              <a:gd name="connsiteY4-94" fmla="*/ 1598 h 2826771"/>
              <a:gd name="connsiteX5-95" fmla="*/ 2011680 w 2011680"/>
              <a:gd name="connsiteY5-96" fmla="*/ 2826771 h 2826771"/>
              <a:gd name="connsiteX6-97" fmla="*/ 0 w 2011680"/>
              <a:gd name="connsiteY6-98" fmla="*/ 2826771 h 2826771"/>
              <a:gd name="connsiteX7-99" fmla="*/ 0 w 2011680"/>
              <a:gd name="connsiteY7-100" fmla="*/ 1598 h 2826771"/>
              <a:gd name="connsiteX0-101" fmla="*/ 0 w 2011680"/>
              <a:gd name="connsiteY0-102" fmla="*/ 1598 h 2826771"/>
              <a:gd name="connsiteX1-103" fmla="*/ 651163 w 2011680"/>
              <a:gd name="connsiteY1-104" fmla="*/ 0 h 2826771"/>
              <a:gd name="connsiteX2-105" fmla="*/ 1014383 w 2011680"/>
              <a:gd name="connsiteY2-106" fmla="*/ 330200 h 2826771"/>
              <a:gd name="connsiteX3-107" fmla="*/ 1357283 w 2011680"/>
              <a:gd name="connsiteY3-108" fmla="*/ 2540 h 2826771"/>
              <a:gd name="connsiteX4-109" fmla="*/ 2011680 w 2011680"/>
              <a:gd name="connsiteY4-110" fmla="*/ 1598 h 2826771"/>
              <a:gd name="connsiteX5-111" fmla="*/ 2011680 w 2011680"/>
              <a:gd name="connsiteY5-112" fmla="*/ 2826771 h 2826771"/>
              <a:gd name="connsiteX6-113" fmla="*/ 0 w 2011680"/>
              <a:gd name="connsiteY6-114" fmla="*/ 2826771 h 2826771"/>
              <a:gd name="connsiteX7-115" fmla="*/ 0 w 2011680"/>
              <a:gd name="connsiteY7-116" fmla="*/ 1598 h 28267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2011680" h="2826771">
                <a:moveTo>
                  <a:pt x="0" y="1598"/>
                </a:moveTo>
                <a:lnTo>
                  <a:pt x="651163" y="0"/>
                </a:lnTo>
                <a:cubicBezTo>
                  <a:pt x="681643" y="210820"/>
                  <a:pt x="861983" y="330200"/>
                  <a:pt x="1014383" y="330200"/>
                </a:cubicBezTo>
                <a:cubicBezTo>
                  <a:pt x="1164243" y="312420"/>
                  <a:pt x="1331883" y="218440"/>
                  <a:pt x="1357283" y="2540"/>
                </a:cubicBezTo>
                <a:lnTo>
                  <a:pt x="2011680" y="1598"/>
                </a:lnTo>
                <a:lnTo>
                  <a:pt x="2011680" y="2826771"/>
                </a:lnTo>
                <a:lnTo>
                  <a:pt x="0" y="2826771"/>
                </a:lnTo>
                <a:lnTo>
                  <a:pt x="0" y="1598"/>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24" name="Rectangle 23"/>
          <p:cNvSpPr/>
          <p:nvPr userDrawn="1"/>
        </p:nvSpPr>
        <p:spPr>
          <a:xfrm>
            <a:off x="7332057" y="4064834"/>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51"/>
          <p:cNvSpPr>
            <a:spLocks noGrp="1"/>
          </p:cNvSpPr>
          <p:nvPr>
            <p:ph type="body" sz="quarter" idx="21" hasCustomPrompt="1"/>
          </p:nvPr>
        </p:nvSpPr>
        <p:spPr>
          <a:xfrm>
            <a:off x="7377777"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endParaRPr lang="en-US" dirty="0"/>
          </a:p>
        </p:txBody>
      </p:sp>
      <p:sp>
        <p:nvSpPr>
          <p:cNvPr id="11" name="Oval 10"/>
          <p:cNvSpPr>
            <a:spLocks noChangeAspect="1"/>
          </p:cNvSpPr>
          <p:nvPr userDrawn="1"/>
        </p:nvSpPr>
        <p:spPr>
          <a:xfrm>
            <a:off x="10190018" y="2373190"/>
            <a:ext cx="722376" cy="722376"/>
          </a:xfrm>
          <a:prstGeom prst="ellipse">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Picture Placeholder 62"/>
          <p:cNvSpPr>
            <a:spLocks noGrp="1"/>
          </p:cNvSpPr>
          <p:nvPr>
            <p:ph type="pic" sz="quarter" idx="24" hasCustomPrompt="1"/>
          </p:nvPr>
        </p:nvSpPr>
        <p:spPr>
          <a:xfrm>
            <a:off x="10201425" y="2379412"/>
            <a:ext cx="704088" cy="704088"/>
          </a:xfrm>
          <a:prstGeom prst="ellipse">
            <a:avLst/>
          </a:prstGeom>
          <a:solidFill>
            <a:schemeClr val="accent1"/>
          </a:solidFill>
        </p:spPr>
        <p:txBody>
          <a:bodyPr lIns="0" tIns="0" rIns="0" bIns="0" anchor="t" anchorCtr="0">
            <a:noAutofit/>
          </a:bodyPr>
          <a:lstStyle>
            <a:lvl1pPr marL="0" indent="0" algn="ctr">
              <a:lnSpc>
                <a:spcPct val="80000"/>
              </a:lnSpc>
              <a:spcBef>
                <a:spcPts val="0"/>
              </a:spcBef>
              <a:buNone/>
              <a:defRPr sz="900"/>
            </a:lvl1pPr>
          </a:lstStyle>
          <a:p>
            <a:pPr lvl="0"/>
            <a:r>
              <a:rPr lang="en-US" dirty="0"/>
              <a:t>Picture</a:t>
            </a:r>
            <a:endParaRPr lang="en-US" dirty="0"/>
          </a:p>
        </p:txBody>
      </p:sp>
      <p:sp>
        <p:nvSpPr>
          <p:cNvPr id="50" name="Text Placeholder 4"/>
          <p:cNvSpPr>
            <a:spLocks noGrp="1"/>
          </p:cNvSpPr>
          <p:nvPr>
            <p:ph type="body" sz="quarter" idx="17" hasCustomPrompt="1"/>
          </p:nvPr>
        </p:nvSpPr>
        <p:spPr>
          <a:xfrm>
            <a:off x="9547629" y="2758440"/>
            <a:ext cx="2011680" cy="2826771"/>
          </a:xfrm>
          <a:custGeom>
            <a:avLst/>
            <a:gdLst>
              <a:gd name="connsiteX0" fmla="*/ 0 w 2011680"/>
              <a:gd name="connsiteY0" fmla="*/ 0 h 2825173"/>
              <a:gd name="connsiteX1" fmla="*/ 2011680 w 2011680"/>
              <a:gd name="connsiteY1" fmla="*/ 0 h 2825173"/>
              <a:gd name="connsiteX2" fmla="*/ 2011680 w 2011680"/>
              <a:gd name="connsiteY2" fmla="*/ 2825173 h 2825173"/>
              <a:gd name="connsiteX3" fmla="*/ 0 w 2011680"/>
              <a:gd name="connsiteY3" fmla="*/ 2825173 h 2825173"/>
              <a:gd name="connsiteX4" fmla="*/ 0 w 2011680"/>
              <a:gd name="connsiteY4" fmla="*/ 0 h 2825173"/>
              <a:gd name="connsiteX0-1" fmla="*/ 0 w 2011680"/>
              <a:gd name="connsiteY0-2" fmla="*/ 0 h 2825173"/>
              <a:gd name="connsiteX1-3" fmla="*/ 655551 w 2011680"/>
              <a:gd name="connsiteY1-4" fmla="*/ 942 h 2825173"/>
              <a:gd name="connsiteX2-5" fmla="*/ 2011680 w 2011680"/>
              <a:gd name="connsiteY2-6" fmla="*/ 0 h 2825173"/>
              <a:gd name="connsiteX3-7" fmla="*/ 2011680 w 2011680"/>
              <a:gd name="connsiteY3-8" fmla="*/ 2825173 h 2825173"/>
              <a:gd name="connsiteX4-9" fmla="*/ 0 w 2011680"/>
              <a:gd name="connsiteY4-10" fmla="*/ 2825173 h 2825173"/>
              <a:gd name="connsiteX5" fmla="*/ 0 w 2011680"/>
              <a:gd name="connsiteY5" fmla="*/ 0 h 2825173"/>
              <a:gd name="connsiteX0-11" fmla="*/ 0 w 2011680"/>
              <a:gd name="connsiteY0-12" fmla="*/ 1598 h 2826771"/>
              <a:gd name="connsiteX1-13" fmla="*/ 655551 w 2011680"/>
              <a:gd name="connsiteY1-14" fmla="*/ 2540 h 2826771"/>
              <a:gd name="connsiteX2-15" fmla="*/ 1364211 w 2011680"/>
              <a:gd name="connsiteY2-16" fmla="*/ 0 h 2826771"/>
              <a:gd name="connsiteX3-17" fmla="*/ 2011680 w 2011680"/>
              <a:gd name="connsiteY3-18" fmla="*/ 1598 h 2826771"/>
              <a:gd name="connsiteX4-19" fmla="*/ 2011680 w 2011680"/>
              <a:gd name="connsiteY4-20" fmla="*/ 2826771 h 2826771"/>
              <a:gd name="connsiteX5-21" fmla="*/ 0 w 2011680"/>
              <a:gd name="connsiteY5-22" fmla="*/ 2826771 h 2826771"/>
              <a:gd name="connsiteX6" fmla="*/ 0 w 2011680"/>
              <a:gd name="connsiteY6" fmla="*/ 1598 h 2826771"/>
              <a:gd name="connsiteX0-23" fmla="*/ 0 w 2011680"/>
              <a:gd name="connsiteY0-24" fmla="*/ 1598 h 2826771"/>
              <a:gd name="connsiteX1-25" fmla="*/ 655551 w 2011680"/>
              <a:gd name="connsiteY1-26" fmla="*/ 2540 h 2826771"/>
              <a:gd name="connsiteX2-27" fmla="*/ 1016231 w 2011680"/>
              <a:gd name="connsiteY2-28" fmla="*/ 327660 h 2826771"/>
              <a:gd name="connsiteX3-29" fmla="*/ 1364211 w 2011680"/>
              <a:gd name="connsiteY3-30" fmla="*/ 0 h 2826771"/>
              <a:gd name="connsiteX4-31" fmla="*/ 2011680 w 2011680"/>
              <a:gd name="connsiteY4-32" fmla="*/ 1598 h 2826771"/>
              <a:gd name="connsiteX5-33" fmla="*/ 2011680 w 2011680"/>
              <a:gd name="connsiteY5-34" fmla="*/ 2826771 h 2826771"/>
              <a:gd name="connsiteX6-35" fmla="*/ 0 w 2011680"/>
              <a:gd name="connsiteY6-36" fmla="*/ 2826771 h 2826771"/>
              <a:gd name="connsiteX7" fmla="*/ 0 w 2011680"/>
              <a:gd name="connsiteY7" fmla="*/ 1598 h 2826771"/>
              <a:gd name="connsiteX0-37" fmla="*/ 0 w 2011680"/>
              <a:gd name="connsiteY0-38" fmla="*/ 1598 h 2826771"/>
              <a:gd name="connsiteX1-39" fmla="*/ 655551 w 2011680"/>
              <a:gd name="connsiteY1-40" fmla="*/ 2540 h 2826771"/>
              <a:gd name="connsiteX2-41" fmla="*/ 1016231 w 2011680"/>
              <a:gd name="connsiteY2-42" fmla="*/ 327660 h 2826771"/>
              <a:gd name="connsiteX3-43" fmla="*/ 1364211 w 2011680"/>
              <a:gd name="connsiteY3-44" fmla="*/ 0 h 2826771"/>
              <a:gd name="connsiteX4-45" fmla="*/ 2011680 w 2011680"/>
              <a:gd name="connsiteY4-46" fmla="*/ 1598 h 2826771"/>
              <a:gd name="connsiteX5-47" fmla="*/ 2011680 w 2011680"/>
              <a:gd name="connsiteY5-48" fmla="*/ 2826771 h 2826771"/>
              <a:gd name="connsiteX6-49" fmla="*/ 0 w 2011680"/>
              <a:gd name="connsiteY6-50" fmla="*/ 2826771 h 2826771"/>
              <a:gd name="connsiteX7-51" fmla="*/ 0 w 2011680"/>
              <a:gd name="connsiteY7-52" fmla="*/ 1598 h 2826771"/>
              <a:gd name="connsiteX0-53" fmla="*/ 0 w 2011680"/>
              <a:gd name="connsiteY0-54" fmla="*/ 1598 h 2826771"/>
              <a:gd name="connsiteX1-55" fmla="*/ 655551 w 2011680"/>
              <a:gd name="connsiteY1-56" fmla="*/ 2540 h 2826771"/>
              <a:gd name="connsiteX2-57" fmla="*/ 1016231 w 2011680"/>
              <a:gd name="connsiteY2-58" fmla="*/ 327660 h 2826771"/>
              <a:gd name="connsiteX3-59" fmla="*/ 1364211 w 2011680"/>
              <a:gd name="connsiteY3-60" fmla="*/ 0 h 2826771"/>
              <a:gd name="connsiteX4-61" fmla="*/ 2011680 w 2011680"/>
              <a:gd name="connsiteY4-62" fmla="*/ 1598 h 2826771"/>
              <a:gd name="connsiteX5-63" fmla="*/ 2011680 w 2011680"/>
              <a:gd name="connsiteY5-64" fmla="*/ 2826771 h 2826771"/>
              <a:gd name="connsiteX6-65" fmla="*/ 0 w 2011680"/>
              <a:gd name="connsiteY6-66" fmla="*/ 2826771 h 2826771"/>
              <a:gd name="connsiteX7-67" fmla="*/ 0 w 2011680"/>
              <a:gd name="connsiteY7-68" fmla="*/ 1598 h 2826771"/>
              <a:gd name="connsiteX0-69" fmla="*/ 0 w 2011680"/>
              <a:gd name="connsiteY0-70" fmla="*/ 1598 h 2826771"/>
              <a:gd name="connsiteX1-71" fmla="*/ 655551 w 2011680"/>
              <a:gd name="connsiteY1-72" fmla="*/ 2540 h 2826771"/>
              <a:gd name="connsiteX2-73" fmla="*/ 1016231 w 2011680"/>
              <a:gd name="connsiteY2-74" fmla="*/ 327660 h 2826771"/>
              <a:gd name="connsiteX3-75" fmla="*/ 1364211 w 2011680"/>
              <a:gd name="connsiteY3-76" fmla="*/ 0 h 2826771"/>
              <a:gd name="connsiteX4-77" fmla="*/ 2011680 w 2011680"/>
              <a:gd name="connsiteY4-78" fmla="*/ 1598 h 2826771"/>
              <a:gd name="connsiteX5-79" fmla="*/ 2011680 w 2011680"/>
              <a:gd name="connsiteY5-80" fmla="*/ 2826771 h 2826771"/>
              <a:gd name="connsiteX6-81" fmla="*/ 0 w 2011680"/>
              <a:gd name="connsiteY6-82" fmla="*/ 2826771 h 2826771"/>
              <a:gd name="connsiteX7-83" fmla="*/ 0 w 2011680"/>
              <a:gd name="connsiteY7-84" fmla="*/ 1598 h 2826771"/>
              <a:gd name="connsiteX0-85" fmla="*/ 0 w 2011680"/>
              <a:gd name="connsiteY0-86" fmla="*/ 1598 h 2826771"/>
              <a:gd name="connsiteX1-87" fmla="*/ 655551 w 2011680"/>
              <a:gd name="connsiteY1-88" fmla="*/ 2540 h 2826771"/>
              <a:gd name="connsiteX2-89" fmla="*/ 1016231 w 2011680"/>
              <a:gd name="connsiteY2-90" fmla="*/ 327660 h 2826771"/>
              <a:gd name="connsiteX3-91" fmla="*/ 1364211 w 2011680"/>
              <a:gd name="connsiteY3-92" fmla="*/ 0 h 2826771"/>
              <a:gd name="connsiteX4-93" fmla="*/ 2011680 w 2011680"/>
              <a:gd name="connsiteY4-94" fmla="*/ 1598 h 2826771"/>
              <a:gd name="connsiteX5-95" fmla="*/ 2011680 w 2011680"/>
              <a:gd name="connsiteY5-96" fmla="*/ 2826771 h 2826771"/>
              <a:gd name="connsiteX6-97" fmla="*/ 0 w 2011680"/>
              <a:gd name="connsiteY6-98" fmla="*/ 2826771 h 2826771"/>
              <a:gd name="connsiteX7-99" fmla="*/ 0 w 2011680"/>
              <a:gd name="connsiteY7-100" fmla="*/ 1598 h 28267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2011680" h="2826771">
                <a:moveTo>
                  <a:pt x="0" y="1598"/>
                </a:moveTo>
                <a:lnTo>
                  <a:pt x="655551" y="2540"/>
                </a:lnTo>
                <a:cubicBezTo>
                  <a:pt x="686031" y="198120"/>
                  <a:pt x="833351" y="335280"/>
                  <a:pt x="1016231" y="327660"/>
                </a:cubicBezTo>
                <a:cubicBezTo>
                  <a:pt x="1205884" y="340360"/>
                  <a:pt x="1362518" y="137160"/>
                  <a:pt x="1364211" y="0"/>
                </a:cubicBezTo>
                <a:lnTo>
                  <a:pt x="2011680" y="1598"/>
                </a:lnTo>
                <a:lnTo>
                  <a:pt x="2011680" y="2826771"/>
                </a:lnTo>
                <a:lnTo>
                  <a:pt x="0" y="2826771"/>
                </a:lnTo>
                <a:lnTo>
                  <a:pt x="0" y="1598"/>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22" name="Rectangle 21"/>
          <p:cNvSpPr/>
          <p:nvPr userDrawn="1"/>
        </p:nvSpPr>
        <p:spPr>
          <a:xfrm>
            <a:off x="9547629" y="4064834"/>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 Placeholder 51"/>
          <p:cNvSpPr>
            <a:spLocks noGrp="1"/>
          </p:cNvSpPr>
          <p:nvPr>
            <p:ph type="body" sz="quarter" idx="22" hasCustomPrompt="1"/>
          </p:nvPr>
        </p:nvSpPr>
        <p:spPr>
          <a:xfrm>
            <a:off x="9593349" y="4156758"/>
            <a:ext cx="1920240" cy="1371600"/>
          </a:xfrm>
          <a:noFill/>
          <a:ln>
            <a:noFill/>
          </a:ln>
        </p:spPr>
        <p:txBody>
          <a:bodyPr lIns="91440" rIns="91440" anchor="ctr">
            <a:normAutofit/>
          </a:bodyPr>
          <a:lstStyle>
            <a:lvl1pPr marL="0" indent="0" algn="ctr">
              <a:spcBef>
                <a:spcPts val="0"/>
              </a:spcBef>
              <a:buNone/>
              <a:defRPr sz="1500"/>
            </a:lvl1pPr>
          </a:lstStyle>
          <a:p>
            <a:pPr lvl="0"/>
            <a:r>
              <a:rPr lang="en-US" dirty="0"/>
              <a:t>Click to add text</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noAutofit/>
          </a:bodyPr>
          <a:lstStyle/>
          <a:p>
            <a:pPr lvl="0"/>
            <a:endParaRPr lang="en-US" dirty="0"/>
          </a:p>
        </p:txBody>
      </p:sp>
      <p:sp>
        <p:nvSpPr>
          <p:cNvPr id="26" name="Freeform: Shape 25"/>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6" name="Freeform: Shape 15"/>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31520"/>
            <a:ext cx="10671048" cy="2126438"/>
          </a:xfrm>
        </p:spPr>
        <p:txBody>
          <a:bodyPr/>
          <a:lstStyle>
            <a:lvl1pPr>
              <a:lnSpc>
                <a:spcPct val="100000"/>
              </a:lnSpc>
              <a:defRPr>
                <a:solidFill>
                  <a:schemeClr val="accent6"/>
                </a:solidFill>
              </a:defRPr>
            </a:lvl1pPr>
          </a:lstStyle>
          <a:p>
            <a:r>
              <a:rPr lang="en-US" dirty="0"/>
              <a:t>Click to add title</a:t>
            </a:r>
            <a:endParaRPr lang="en-US" dirty="0"/>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fld>
            <a:endParaRPr lang="en-US" dirty="0"/>
          </a:p>
        </p:txBody>
      </p:sp>
      <p:sp>
        <p:nvSpPr>
          <p:cNvPr id="30" name="Image 2"/>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endParaRPr lang="en-US" dirty="0"/>
          </a:p>
        </p:txBody>
      </p:sp>
      <p:sp>
        <p:nvSpPr>
          <p:cNvPr id="32" name="Text Placeholder 4"/>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endParaRPr lang="en-US" dirty="0"/>
          </a:p>
        </p:txBody>
      </p:sp>
      <p:sp>
        <p:nvSpPr>
          <p:cNvPr id="33" name="Text Placeholder 4"/>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endParaRPr lang="en-US" dirty="0"/>
          </a:p>
        </p:txBody>
      </p:sp>
      <p:sp>
        <p:nvSpPr>
          <p:cNvPr id="34" name="Text Placeholder 4"/>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endParaRPr lang="en-US" dirty="0"/>
          </a:p>
        </p:txBody>
      </p:sp>
      <p:sp>
        <p:nvSpPr>
          <p:cNvPr id="35" name="Text Placeholder 4"/>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0"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endParaRPr lang="en-US" dirty="0"/>
          </a:p>
        </p:txBody>
      </p:sp>
      <p:cxnSp>
        <p:nvCxnSpPr>
          <p:cNvPr id="42" name="Straight Connector 41"/>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Rectangle 2"/>
          <p:cNvSpPr/>
          <p:nvPr userDrawn="1"/>
        </p:nvSpPr>
        <p:spPr>
          <a:xfrm rot="16200000">
            <a:off x="1669440"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userDrawn="1"/>
        </p:nvSpPr>
        <p:spPr>
          <a:xfrm rot="16200000">
            <a:off x="3881150"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a:xfrm rot="16200000">
            <a:off x="6045016"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rot="16200000">
            <a:off x="8264631" y="4056839"/>
            <a:ext cx="81643" cy="261257"/>
          </a:xfrm>
          <a:prstGeom prst="rect">
            <a:avLst/>
          </a:prstGeom>
          <a:solidFill>
            <a:srgbClr val="F5C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rot="16200000">
            <a:off x="10475505" y="4056839"/>
            <a:ext cx="81643" cy="261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51"/>
          <p:cNvSpPr>
            <a:spLocks noGrp="1"/>
          </p:cNvSpPr>
          <p:nvPr>
            <p:ph type="body" sz="quarter" idx="18" hasCustomPrompt="1"/>
          </p:nvPr>
        </p:nvSpPr>
        <p:spPr>
          <a:xfrm>
            <a:off x="685338"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endParaRPr lang="en-US" dirty="0"/>
          </a:p>
        </p:txBody>
      </p:sp>
      <p:sp>
        <p:nvSpPr>
          <p:cNvPr id="37" name="Text Placeholder 51"/>
          <p:cNvSpPr>
            <a:spLocks noGrp="1"/>
          </p:cNvSpPr>
          <p:nvPr>
            <p:ph type="body" sz="quarter" idx="19" hasCustomPrompt="1"/>
          </p:nvPr>
        </p:nvSpPr>
        <p:spPr>
          <a:xfrm>
            <a:off x="2900911"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endParaRPr lang="en-US" dirty="0"/>
          </a:p>
        </p:txBody>
      </p:sp>
      <p:sp>
        <p:nvSpPr>
          <p:cNvPr id="38" name="Text Placeholder 51"/>
          <p:cNvSpPr>
            <a:spLocks noGrp="1"/>
          </p:cNvSpPr>
          <p:nvPr>
            <p:ph type="body" sz="quarter" idx="20" hasCustomPrompt="1"/>
          </p:nvPr>
        </p:nvSpPr>
        <p:spPr>
          <a:xfrm>
            <a:off x="5116484"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endParaRPr lang="en-US" dirty="0"/>
          </a:p>
        </p:txBody>
      </p:sp>
      <p:sp>
        <p:nvSpPr>
          <p:cNvPr id="39" name="Text Placeholder 51"/>
          <p:cNvSpPr>
            <a:spLocks noGrp="1"/>
          </p:cNvSpPr>
          <p:nvPr>
            <p:ph type="body" sz="quarter" idx="21" hasCustomPrompt="1"/>
          </p:nvPr>
        </p:nvSpPr>
        <p:spPr>
          <a:xfrm>
            <a:off x="7332057"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endParaRPr lang="en-US" dirty="0"/>
          </a:p>
        </p:txBody>
      </p:sp>
      <p:sp>
        <p:nvSpPr>
          <p:cNvPr id="40" name="Text Placeholder 51"/>
          <p:cNvSpPr>
            <a:spLocks noGrp="1"/>
          </p:cNvSpPr>
          <p:nvPr>
            <p:ph type="body" sz="quarter" idx="22" hasCustomPrompt="1"/>
          </p:nvPr>
        </p:nvSpPr>
        <p:spPr>
          <a:xfrm>
            <a:off x="9547629" y="4745736"/>
            <a:ext cx="1993392" cy="795528"/>
          </a:xfrm>
          <a:noFill/>
        </p:spPr>
        <p:txBody>
          <a:bodyPr lIns="0" rIns="0" anchor="t" anchorCtr="0">
            <a:normAutofit/>
          </a:bodyPr>
          <a:lstStyle>
            <a:lvl1pPr marL="0" indent="0" algn="ctr">
              <a:spcBef>
                <a:spcPts val="0"/>
              </a:spcBef>
              <a:buNone/>
              <a:defRPr sz="1500"/>
            </a:lvl1pPr>
          </a:lstStyle>
          <a:p>
            <a:pPr lvl="0"/>
            <a:r>
              <a:rPr lang="en-US" dirty="0"/>
              <a:t>Click to add text</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p:cNvSpPr>
            <a:spLocks noGrp="1"/>
          </p:cNvSpPr>
          <p:nvPr>
            <p:ph type="title" hasCustomPrompt="1"/>
          </p:nvPr>
        </p:nvSpPr>
        <p:spPr>
          <a:xfrm>
            <a:off x="3986784" y="701702"/>
            <a:ext cx="7439243" cy="1309978"/>
          </a:xfrm>
        </p:spPr>
        <p:txBody>
          <a:bodyPr>
            <a:noAutofit/>
          </a:bodyPr>
          <a:lstStyle>
            <a:lvl1pPr algn="l">
              <a:lnSpc>
                <a:spcPct val="100000"/>
              </a:lnSpc>
              <a:defRPr/>
            </a:lvl1pPr>
          </a:lstStyle>
          <a:p>
            <a:r>
              <a:rPr lang="en-US" dirty="0"/>
              <a:t>Click to add title</a:t>
            </a:r>
            <a:endParaRPr lang="en-US" dirty="0"/>
          </a:p>
        </p:txBody>
      </p:sp>
      <p:sp>
        <p:nvSpPr>
          <p:cNvPr id="9" name="Slide Number Placeholder 8"/>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fld>
            <a:endParaRPr lang="en-US" dirty="0"/>
          </a:p>
        </p:txBody>
      </p:sp>
      <p:sp>
        <p:nvSpPr>
          <p:cNvPr id="11" name="Image 0"/>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1703311" y="-2784"/>
            <a:ext cx="1734410" cy="5167313"/>
          </a:xfrm>
          <a:prstGeom prst="rect">
            <a:avLst/>
          </a:prstGeom>
        </p:spPr>
      </p:pic>
      <p:sp>
        <p:nvSpPr>
          <p:cNvPr id="39" name="Freeform: Shape 38"/>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p:cNvPicPr>
            <a:picLocks noChangeAspect="1"/>
          </p:cNvPicPr>
          <p:nvPr userDrawn="1"/>
        </p:nvPicPr>
        <p:blipFill>
          <a:blip r:embed="rId4" cstate="screen">
            <a:extLst>
              <a:ext uri="{96DAC541-7B7A-43D3-8B79-37D633B846F1}">
                <asvg:svgBlip xmlns:asvg="http://schemas.microsoft.com/office/drawing/2016/SVG/main" r:embed="rId5"/>
              </a:ext>
            </a:extLst>
          </a:blip>
          <a:srcRect/>
          <a:stretch>
            <a:fillRect/>
          </a:stretch>
        </p:blipFill>
        <p:spPr>
          <a:xfrm>
            <a:off x="1718457" y="3440504"/>
            <a:ext cx="1719263" cy="1724025"/>
          </a:xfrm>
          <a:prstGeom prst="rect">
            <a:avLst/>
          </a:prstGeom>
        </p:spPr>
      </p:pic>
      <p:sp>
        <p:nvSpPr>
          <p:cNvPr id="3" name="Text Placeholder 2"/>
          <p:cNvSpPr>
            <a:spLocks noGrp="1"/>
          </p:cNvSpPr>
          <p:nvPr>
            <p:ph type="body" idx="1" hasCustomPrompt="1"/>
          </p:nvPr>
        </p:nvSpPr>
        <p:spPr>
          <a:xfrm>
            <a:off x="3986784" y="2071314"/>
            <a:ext cx="3813048"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4" name="Content Placeholder 3"/>
          <p:cNvSpPr>
            <a:spLocks noGrp="1"/>
          </p:cNvSpPr>
          <p:nvPr>
            <p:ph sz="half" idx="2" hasCustomPrompt="1"/>
          </p:nvPr>
        </p:nvSpPr>
        <p:spPr>
          <a:xfrm>
            <a:off x="3986784" y="2877312"/>
            <a:ext cx="3803992"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7857877" y="2071314"/>
            <a:ext cx="3568150" cy="730504"/>
          </a:xfrm>
        </p:spPr>
        <p:txBody>
          <a:bodyPr anchor="ctr" anchorCtr="0">
            <a:noAutofit/>
          </a:bodyPr>
          <a:lstStyle>
            <a:lvl1pPr marL="0" indent="0">
              <a:spcBef>
                <a:spcPts val="0"/>
              </a:spcBef>
              <a:buNone/>
              <a:defRPr sz="1800" b="0" cap="all" baseline="0">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6" name="Content Placeholder 5"/>
          <p:cNvSpPr>
            <a:spLocks noGrp="1"/>
          </p:cNvSpPr>
          <p:nvPr>
            <p:ph sz="quarter" idx="4" hasCustomPrompt="1"/>
          </p:nvPr>
        </p:nvSpPr>
        <p:spPr>
          <a:xfrm>
            <a:off x="7857877" y="2877312"/>
            <a:ext cx="3568150" cy="3684588"/>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952" y="741458"/>
            <a:ext cx="10671048" cy="1459858"/>
          </a:xfrm>
        </p:spPr>
        <p:txBody>
          <a:bodyPr>
            <a:noAutofit/>
          </a:bodyPr>
          <a:lstStyle>
            <a:lvl1pPr>
              <a:lnSpc>
                <a:spcPct val="100000"/>
              </a:lnSpc>
              <a:defRPr/>
            </a:lvl1pPr>
          </a:lstStyle>
          <a:p>
            <a:r>
              <a:rPr lang="en-US" dirty="0"/>
              <a:t>Click to add title</a:t>
            </a:r>
            <a:endParaRPr lang="en-US" dirty="0"/>
          </a:p>
        </p:txBody>
      </p:sp>
      <p:sp>
        <p:nvSpPr>
          <p:cNvPr id="4" name="Footer Placeholder 3"/>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fld>
            <a:endParaRPr lang="en-US" dirty="0"/>
          </a:p>
        </p:txBody>
      </p:sp>
      <p:sp>
        <p:nvSpPr>
          <p:cNvPr id="64" name="Picture Placeholder 62"/>
          <p:cNvSpPr>
            <a:spLocks noGrp="1" noChangeAspect="1"/>
          </p:cNvSpPr>
          <p:nvPr>
            <p:ph type="pic" sz="quarter" idx="23" hasCustomPrompt="1"/>
          </p:nvPr>
        </p:nvSpPr>
        <p:spPr>
          <a:xfrm>
            <a:off x="1911096" y="2407653"/>
            <a:ext cx="932688" cy="932688"/>
          </a:xfrm>
          <a:prstGeom prst="ellipse">
            <a:avLst/>
          </a:prstGeom>
          <a:solidFill>
            <a:schemeClr val="accent3"/>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endParaRPr lang="en-US" dirty="0"/>
          </a:p>
        </p:txBody>
      </p:sp>
      <p:sp>
        <p:nvSpPr>
          <p:cNvPr id="46" name="Text Placeholder 2"/>
          <p:cNvSpPr>
            <a:spLocks noGrp="1"/>
          </p:cNvSpPr>
          <p:nvPr>
            <p:ph type="body" idx="1" hasCustomPrompt="1"/>
          </p:nvPr>
        </p:nvSpPr>
        <p:spPr>
          <a:xfrm>
            <a:off x="713232" y="2885439"/>
            <a:ext cx="3328416" cy="356386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1" fmla="*/ 0 w 3328416"/>
              <a:gd name="connsiteY0-2" fmla="*/ 6845 h 3563861"/>
              <a:gd name="connsiteX1-3" fmla="*/ 1191768 w 3328416"/>
              <a:gd name="connsiteY1-4" fmla="*/ 0 h 3563861"/>
              <a:gd name="connsiteX2-5" fmla="*/ 3328416 w 3328416"/>
              <a:gd name="connsiteY2-6" fmla="*/ 6845 h 3563861"/>
              <a:gd name="connsiteX3-7" fmla="*/ 3328416 w 3328416"/>
              <a:gd name="connsiteY3-8" fmla="*/ 3563861 h 3563861"/>
              <a:gd name="connsiteX4-9" fmla="*/ 0 w 3328416"/>
              <a:gd name="connsiteY4-10" fmla="*/ 3563861 h 3563861"/>
              <a:gd name="connsiteX5" fmla="*/ 0 w 3328416"/>
              <a:gd name="connsiteY5" fmla="*/ 6845 h 3563861"/>
              <a:gd name="connsiteX0-11" fmla="*/ 0 w 3328416"/>
              <a:gd name="connsiteY0-12" fmla="*/ 6845 h 3563861"/>
              <a:gd name="connsiteX1-13" fmla="*/ 1191768 w 3328416"/>
              <a:gd name="connsiteY1-14" fmla="*/ 0 h 3563861"/>
              <a:gd name="connsiteX2-15" fmla="*/ 2126488 w 3328416"/>
              <a:gd name="connsiteY2-16" fmla="*/ 1 h 3563861"/>
              <a:gd name="connsiteX3-17" fmla="*/ 3328416 w 3328416"/>
              <a:gd name="connsiteY3-18" fmla="*/ 6845 h 3563861"/>
              <a:gd name="connsiteX4-19" fmla="*/ 3328416 w 3328416"/>
              <a:gd name="connsiteY4-20" fmla="*/ 3563861 h 3563861"/>
              <a:gd name="connsiteX5-21" fmla="*/ 0 w 3328416"/>
              <a:gd name="connsiteY5-22" fmla="*/ 3563861 h 3563861"/>
              <a:gd name="connsiteX6" fmla="*/ 0 w 3328416"/>
              <a:gd name="connsiteY6" fmla="*/ 6845 h 3563861"/>
              <a:gd name="connsiteX0-23" fmla="*/ 0 w 3328416"/>
              <a:gd name="connsiteY0-24" fmla="*/ 6845 h 3563861"/>
              <a:gd name="connsiteX1-25" fmla="*/ 1191768 w 3328416"/>
              <a:gd name="connsiteY1-26" fmla="*/ 0 h 3563861"/>
              <a:gd name="connsiteX2-27" fmla="*/ 2126488 w 3328416"/>
              <a:gd name="connsiteY2-28" fmla="*/ 1 h 3563861"/>
              <a:gd name="connsiteX3-29" fmla="*/ 3328416 w 3328416"/>
              <a:gd name="connsiteY3-30" fmla="*/ 6845 h 3563861"/>
              <a:gd name="connsiteX4-31" fmla="*/ 3328416 w 3328416"/>
              <a:gd name="connsiteY4-32" fmla="*/ 3563861 h 3563861"/>
              <a:gd name="connsiteX5-33" fmla="*/ 0 w 3328416"/>
              <a:gd name="connsiteY5-34" fmla="*/ 3563861 h 3563861"/>
              <a:gd name="connsiteX6-35" fmla="*/ 0 w 3328416"/>
              <a:gd name="connsiteY6-36" fmla="*/ 6845 h 3563861"/>
              <a:gd name="connsiteX0-37" fmla="*/ 0 w 3328416"/>
              <a:gd name="connsiteY0-38" fmla="*/ 6845 h 3563861"/>
              <a:gd name="connsiteX1-39" fmla="*/ 1191768 w 3328416"/>
              <a:gd name="connsiteY1-40" fmla="*/ 0 h 3563861"/>
              <a:gd name="connsiteX2-41" fmla="*/ 2126488 w 3328416"/>
              <a:gd name="connsiteY2-42" fmla="*/ 1 h 3563861"/>
              <a:gd name="connsiteX3-43" fmla="*/ 3328416 w 3328416"/>
              <a:gd name="connsiteY3-44" fmla="*/ 6845 h 3563861"/>
              <a:gd name="connsiteX4-45" fmla="*/ 3328416 w 3328416"/>
              <a:gd name="connsiteY4-46" fmla="*/ 3563861 h 3563861"/>
              <a:gd name="connsiteX5-47" fmla="*/ 0 w 3328416"/>
              <a:gd name="connsiteY5-48" fmla="*/ 3563861 h 3563861"/>
              <a:gd name="connsiteX6-49" fmla="*/ 0 w 3328416"/>
              <a:gd name="connsiteY6-50" fmla="*/ 6845 h 3563861"/>
              <a:gd name="connsiteX0-51" fmla="*/ 0 w 3328416"/>
              <a:gd name="connsiteY0-52" fmla="*/ 6845 h 3563861"/>
              <a:gd name="connsiteX1-53" fmla="*/ 1191768 w 3328416"/>
              <a:gd name="connsiteY1-54" fmla="*/ 0 h 3563861"/>
              <a:gd name="connsiteX2-55" fmla="*/ 1679448 w 3328416"/>
              <a:gd name="connsiteY2-56" fmla="*/ 452121 h 3563861"/>
              <a:gd name="connsiteX3-57" fmla="*/ 2126488 w 3328416"/>
              <a:gd name="connsiteY3-58" fmla="*/ 1 h 3563861"/>
              <a:gd name="connsiteX4-59" fmla="*/ 3328416 w 3328416"/>
              <a:gd name="connsiteY4-60" fmla="*/ 6845 h 3563861"/>
              <a:gd name="connsiteX5-61" fmla="*/ 3328416 w 3328416"/>
              <a:gd name="connsiteY5-62" fmla="*/ 3563861 h 3563861"/>
              <a:gd name="connsiteX6-63" fmla="*/ 0 w 3328416"/>
              <a:gd name="connsiteY6-64" fmla="*/ 3563861 h 3563861"/>
              <a:gd name="connsiteX7" fmla="*/ 0 w 3328416"/>
              <a:gd name="connsiteY7" fmla="*/ 6845 h 3563861"/>
              <a:gd name="connsiteX0-65" fmla="*/ 0 w 3328416"/>
              <a:gd name="connsiteY0-66" fmla="*/ 6845 h 3563861"/>
              <a:gd name="connsiteX1-67" fmla="*/ 1191768 w 3328416"/>
              <a:gd name="connsiteY1-68" fmla="*/ 0 h 3563861"/>
              <a:gd name="connsiteX2-69" fmla="*/ 1679448 w 3328416"/>
              <a:gd name="connsiteY2-70" fmla="*/ 452121 h 3563861"/>
              <a:gd name="connsiteX3-71" fmla="*/ 2126488 w 3328416"/>
              <a:gd name="connsiteY3-72" fmla="*/ 1 h 3563861"/>
              <a:gd name="connsiteX4-73" fmla="*/ 3328416 w 3328416"/>
              <a:gd name="connsiteY4-74" fmla="*/ 6845 h 3563861"/>
              <a:gd name="connsiteX5-75" fmla="*/ 3328416 w 3328416"/>
              <a:gd name="connsiteY5-76" fmla="*/ 3563861 h 3563861"/>
              <a:gd name="connsiteX6-77" fmla="*/ 0 w 3328416"/>
              <a:gd name="connsiteY6-78" fmla="*/ 3563861 h 3563861"/>
              <a:gd name="connsiteX7-79" fmla="*/ 0 w 3328416"/>
              <a:gd name="connsiteY7-80" fmla="*/ 6845 h 3563861"/>
              <a:gd name="connsiteX0-81" fmla="*/ 0 w 3328416"/>
              <a:gd name="connsiteY0-82" fmla="*/ 6845 h 3563861"/>
              <a:gd name="connsiteX1-83" fmla="*/ 1191768 w 3328416"/>
              <a:gd name="connsiteY1-84" fmla="*/ 0 h 3563861"/>
              <a:gd name="connsiteX2-85" fmla="*/ 1679448 w 3328416"/>
              <a:gd name="connsiteY2-86" fmla="*/ 452121 h 3563861"/>
              <a:gd name="connsiteX3-87" fmla="*/ 2126488 w 3328416"/>
              <a:gd name="connsiteY3-88" fmla="*/ 1 h 3563861"/>
              <a:gd name="connsiteX4-89" fmla="*/ 3328416 w 3328416"/>
              <a:gd name="connsiteY4-90" fmla="*/ 6845 h 3563861"/>
              <a:gd name="connsiteX5-91" fmla="*/ 3328416 w 3328416"/>
              <a:gd name="connsiteY5-92" fmla="*/ 3563861 h 3563861"/>
              <a:gd name="connsiteX6-93" fmla="*/ 0 w 3328416"/>
              <a:gd name="connsiteY6-94" fmla="*/ 3563861 h 3563861"/>
              <a:gd name="connsiteX7-95" fmla="*/ 0 w 3328416"/>
              <a:gd name="connsiteY7-96" fmla="*/ 6845 h 356386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79" y="connsiteY7-80"/>
              </a:cxn>
            </a:cxnLst>
            <a:rect l="l" t="t" r="r" b="b"/>
            <a:pathLst>
              <a:path w="3328416" h="3563861">
                <a:moveTo>
                  <a:pt x="0" y="6845"/>
                </a:moveTo>
                <a:lnTo>
                  <a:pt x="1191768" y="0"/>
                </a:lnTo>
                <a:cubicBezTo>
                  <a:pt x="1278636" y="383458"/>
                  <a:pt x="1523661" y="452121"/>
                  <a:pt x="1679448" y="452121"/>
                </a:cubicBezTo>
                <a:cubicBezTo>
                  <a:pt x="1835235" y="452121"/>
                  <a:pt x="2146300" y="265349"/>
                  <a:pt x="2126488" y="1"/>
                </a:cubicBezTo>
                <a:lnTo>
                  <a:pt x="3328416" y="6845"/>
                </a:lnTo>
                <a:lnTo>
                  <a:pt x="3328416" y="3563861"/>
                </a:lnTo>
                <a:lnTo>
                  <a:pt x="0" y="3563861"/>
                </a:lnTo>
                <a:lnTo>
                  <a:pt x="0" y="6845"/>
                </a:lnTo>
                <a:close/>
              </a:path>
            </a:pathLst>
          </a:custGeo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52" name="Text Placeholder 51"/>
          <p:cNvSpPr>
            <a:spLocks noGrp="1"/>
          </p:cNvSpPr>
          <p:nvPr>
            <p:ph type="body" sz="quarter" idx="18" hasCustomPrompt="1"/>
          </p:nvPr>
        </p:nvSpPr>
        <p:spPr>
          <a:xfrm>
            <a:off x="992124" y="4099293"/>
            <a:ext cx="2770632" cy="2206752"/>
          </a:xfrm>
          <a:noFill/>
        </p:spPr>
        <p:txBody>
          <a:bodyPr lIns="91440" rIns="91440" anchor="t">
            <a:normAutofit/>
          </a:bodyPr>
          <a:lstStyle>
            <a:lvl1pPr marL="347345" indent="-347345" algn="l">
              <a:spcBef>
                <a:spcPts val="360"/>
              </a:spcBef>
              <a:buFont typeface="Arial" panose="020B0604020202020204" pitchFamily="34" charset="0"/>
              <a:buChar char="•"/>
              <a:defRPr sz="1500"/>
            </a:lvl1pPr>
          </a:lstStyle>
          <a:p>
            <a:pPr lvl="0"/>
            <a:r>
              <a:rPr lang="en-US" dirty="0"/>
              <a:t>Click to add text</a:t>
            </a:r>
            <a:endParaRPr lang="en-US" dirty="0"/>
          </a:p>
        </p:txBody>
      </p:sp>
      <p:sp>
        <p:nvSpPr>
          <p:cNvPr id="66" name="Picture Placeholder 62"/>
          <p:cNvSpPr>
            <a:spLocks noGrp="1" noChangeAspect="1"/>
          </p:cNvSpPr>
          <p:nvPr>
            <p:ph type="pic" sz="quarter" idx="25" hasCustomPrompt="1"/>
          </p:nvPr>
        </p:nvSpPr>
        <p:spPr>
          <a:xfrm>
            <a:off x="5641848" y="2407653"/>
            <a:ext cx="932688" cy="932688"/>
          </a:xfrm>
          <a:prstGeom prst="ellipse">
            <a:avLst/>
          </a:prstGeom>
          <a:solidFill>
            <a:schemeClr val="accent1"/>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endParaRPr lang="en-US" dirty="0"/>
          </a:p>
        </p:txBody>
      </p:sp>
      <p:sp>
        <p:nvSpPr>
          <p:cNvPr id="49" name="Text Placeholder 4"/>
          <p:cNvSpPr>
            <a:spLocks noGrp="1"/>
          </p:cNvSpPr>
          <p:nvPr>
            <p:ph type="body" sz="quarter" idx="15" hasCustomPrompt="1"/>
          </p:nvPr>
        </p:nvSpPr>
        <p:spPr>
          <a:xfrm>
            <a:off x="4443984" y="2890519"/>
            <a:ext cx="3328416" cy="355878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1" fmla="*/ 0 w 3328416"/>
              <a:gd name="connsiteY0-2" fmla="*/ 1765 h 3558781"/>
              <a:gd name="connsiteX1-3" fmla="*/ 1189736 w 3328416"/>
              <a:gd name="connsiteY1-4" fmla="*/ 0 h 3558781"/>
              <a:gd name="connsiteX2-5" fmla="*/ 3328416 w 3328416"/>
              <a:gd name="connsiteY2-6" fmla="*/ 1765 h 3558781"/>
              <a:gd name="connsiteX3-7" fmla="*/ 3328416 w 3328416"/>
              <a:gd name="connsiteY3-8" fmla="*/ 3558781 h 3558781"/>
              <a:gd name="connsiteX4-9" fmla="*/ 0 w 3328416"/>
              <a:gd name="connsiteY4-10" fmla="*/ 3558781 h 3558781"/>
              <a:gd name="connsiteX5" fmla="*/ 0 w 3328416"/>
              <a:gd name="connsiteY5" fmla="*/ 1765 h 3558781"/>
              <a:gd name="connsiteX0-11" fmla="*/ 0 w 3328416"/>
              <a:gd name="connsiteY0-12" fmla="*/ 1765 h 3558781"/>
              <a:gd name="connsiteX1-13" fmla="*/ 1189736 w 3328416"/>
              <a:gd name="connsiteY1-14" fmla="*/ 0 h 3558781"/>
              <a:gd name="connsiteX2-15" fmla="*/ 2134616 w 3328416"/>
              <a:gd name="connsiteY2-16" fmla="*/ 1 h 3558781"/>
              <a:gd name="connsiteX3-17" fmla="*/ 3328416 w 3328416"/>
              <a:gd name="connsiteY3-18" fmla="*/ 1765 h 3558781"/>
              <a:gd name="connsiteX4-19" fmla="*/ 3328416 w 3328416"/>
              <a:gd name="connsiteY4-20" fmla="*/ 3558781 h 3558781"/>
              <a:gd name="connsiteX5-21" fmla="*/ 0 w 3328416"/>
              <a:gd name="connsiteY5-22" fmla="*/ 3558781 h 3558781"/>
              <a:gd name="connsiteX6" fmla="*/ 0 w 3328416"/>
              <a:gd name="connsiteY6" fmla="*/ 1765 h 3558781"/>
              <a:gd name="connsiteX0-23" fmla="*/ 0 w 3328416"/>
              <a:gd name="connsiteY0-24" fmla="*/ 1765 h 3558781"/>
              <a:gd name="connsiteX1-25" fmla="*/ 1189736 w 3328416"/>
              <a:gd name="connsiteY1-26" fmla="*/ 0 h 3558781"/>
              <a:gd name="connsiteX2-27" fmla="*/ 1672336 w 3328416"/>
              <a:gd name="connsiteY2-28" fmla="*/ 1 h 3558781"/>
              <a:gd name="connsiteX3-29" fmla="*/ 2134616 w 3328416"/>
              <a:gd name="connsiteY3-30" fmla="*/ 1 h 3558781"/>
              <a:gd name="connsiteX4-31" fmla="*/ 3328416 w 3328416"/>
              <a:gd name="connsiteY4-32" fmla="*/ 1765 h 3558781"/>
              <a:gd name="connsiteX5-33" fmla="*/ 3328416 w 3328416"/>
              <a:gd name="connsiteY5-34" fmla="*/ 3558781 h 3558781"/>
              <a:gd name="connsiteX6-35" fmla="*/ 0 w 3328416"/>
              <a:gd name="connsiteY6-36" fmla="*/ 3558781 h 3558781"/>
              <a:gd name="connsiteX7" fmla="*/ 0 w 3328416"/>
              <a:gd name="connsiteY7" fmla="*/ 1765 h 3558781"/>
              <a:gd name="connsiteX0-37" fmla="*/ 0 w 3328416"/>
              <a:gd name="connsiteY0-38" fmla="*/ 1765 h 3558781"/>
              <a:gd name="connsiteX1-39" fmla="*/ 1189736 w 3328416"/>
              <a:gd name="connsiteY1-40" fmla="*/ 0 h 3558781"/>
              <a:gd name="connsiteX2-41" fmla="*/ 1672336 w 3328416"/>
              <a:gd name="connsiteY2-42" fmla="*/ 472441 h 3558781"/>
              <a:gd name="connsiteX3-43" fmla="*/ 2134616 w 3328416"/>
              <a:gd name="connsiteY3-44" fmla="*/ 1 h 3558781"/>
              <a:gd name="connsiteX4-45" fmla="*/ 3328416 w 3328416"/>
              <a:gd name="connsiteY4-46" fmla="*/ 1765 h 3558781"/>
              <a:gd name="connsiteX5-47" fmla="*/ 3328416 w 3328416"/>
              <a:gd name="connsiteY5-48" fmla="*/ 3558781 h 3558781"/>
              <a:gd name="connsiteX6-49" fmla="*/ 0 w 3328416"/>
              <a:gd name="connsiteY6-50" fmla="*/ 3558781 h 3558781"/>
              <a:gd name="connsiteX7-51" fmla="*/ 0 w 3328416"/>
              <a:gd name="connsiteY7-52" fmla="*/ 1765 h 3558781"/>
              <a:gd name="connsiteX0-53" fmla="*/ 0 w 3328416"/>
              <a:gd name="connsiteY0-54" fmla="*/ 1765 h 3558781"/>
              <a:gd name="connsiteX1-55" fmla="*/ 1189736 w 3328416"/>
              <a:gd name="connsiteY1-56" fmla="*/ 0 h 3558781"/>
              <a:gd name="connsiteX2-57" fmla="*/ 1672336 w 3328416"/>
              <a:gd name="connsiteY2-58" fmla="*/ 472441 h 3558781"/>
              <a:gd name="connsiteX3-59" fmla="*/ 2134616 w 3328416"/>
              <a:gd name="connsiteY3-60" fmla="*/ 1 h 3558781"/>
              <a:gd name="connsiteX4-61" fmla="*/ 3328416 w 3328416"/>
              <a:gd name="connsiteY4-62" fmla="*/ 1765 h 3558781"/>
              <a:gd name="connsiteX5-63" fmla="*/ 3328416 w 3328416"/>
              <a:gd name="connsiteY5-64" fmla="*/ 3558781 h 3558781"/>
              <a:gd name="connsiteX6-65" fmla="*/ 0 w 3328416"/>
              <a:gd name="connsiteY6-66" fmla="*/ 3558781 h 3558781"/>
              <a:gd name="connsiteX7-67" fmla="*/ 0 w 3328416"/>
              <a:gd name="connsiteY7-68" fmla="*/ 1765 h 3558781"/>
              <a:gd name="connsiteX0-69" fmla="*/ 0 w 3328416"/>
              <a:gd name="connsiteY0-70" fmla="*/ 1765 h 3558781"/>
              <a:gd name="connsiteX1-71" fmla="*/ 1189736 w 3328416"/>
              <a:gd name="connsiteY1-72" fmla="*/ 0 h 3558781"/>
              <a:gd name="connsiteX2-73" fmla="*/ 1672336 w 3328416"/>
              <a:gd name="connsiteY2-74" fmla="*/ 472441 h 3558781"/>
              <a:gd name="connsiteX3-75" fmla="*/ 2134616 w 3328416"/>
              <a:gd name="connsiteY3-76" fmla="*/ 1 h 3558781"/>
              <a:gd name="connsiteX4-77" fmla="*/ 3328416 w 3328416"/>
              <a:gd name="connsiteY4-78" fmla="*/ 1765 h 3558781"/>
              <a:gd name="connsiteX5-79" fmla="*/ 3328416 w 3328416"/>
              <a:gd name="connsiteY5-80" fmla="*/ 3558781 h 3558781"/>
              <a:gd name="connsiteX6-81" fmla="*/ 0 w 3328416"/>
              <a:gd name="connsiteY6-82" fmla="*/ 3558781 h 3558781"/>
              <a:gd name="connsiteX7-83" fmla="*/ 0 w 3328416"/>
              <a:gd name="connsiteY7-84" fmla="*/ 1765 h 3558781"/>
              <a:gd name="connsiteX0-85" fmla="*/ 0 w 3328416"/>
              <a:gd name="connsiteY0-86" fmla="*/ 1765 h 3558781"/>
              <a:gd name="connsiteX1-87" fmla="*/ 1189736 w 3328416"/>
              <a:gd name="connsiteY1-88" fmla="*/ 0 h 3558781"/>
              <a:gd name="connsiteX2-89" fmla="*/ 1672336 w 3328416"/>
              <a:gd name="connsiteY2-90" fmla="*/ 472441 h 3558781"/>
              <a:gd name="connsiteX3-91" fmla="*/ 2134616 w 3328416"/>
              <a:gd name="connsiteY3-92" fmla="*/ 1 h 3558781"/>
              <a:gd name="connsiteX4-93" fmla="*/ 3328416 w 3328416"/>
              <a:gd name="connsiteY4-94" fmla="*/ 1765 h 3558781"/>
              <a:gd name="connsiteX5-95" fmla="*/ 3328416 w 3328416"/>
              <a:gd name="connsiteY5-96" fmla="*/ 3558781 h 3558781"/>
              <a:gd name="connsiteX6-97" fmla="*/ 0 w 3328416"/>
              <a:gd name="connsiteY6-98" fmla="*/ 3558781 h 3558781"/>
              <a:gd name="connsiteX7-99" fmla="*/ 0 w 3328416"/>
              <a:gd name="connsiteY7-100" fmla="*/ 1765 h 3558781"/>
              <a:gd name="connsiteX0-101" fmla="*/ 0 w 3328416"/>
              <a:gd name="connsiteY0-102" fmla="*/ 1765 h 3558781"/>
              <a:gd name="connsiteX1-103" fmla="*/ 1189736 w 3328416"/>
              <a:gd name="connsiteY1-104" fmla="*/ 0 h 3558781"/>
              <a:gd name="connsiteX2-105" fmla="*/ 1672336 w 3328416"/>
              <a:gd name="connsiteY2-106" fmla="*/ 472441 h 3558781"/>
              <a:gd name="connsiteX3-107" fmla="*/ 2134616 w 3328416"/>
              <a:gd name="connsiteY3-108" fmla="*/ 1 h 3558781"/>
              <a:gd name="connsiteX4-109" fmla="*/ 3328416 w 3328416"/>
              <a:gd name="connsiteY4-110" fmla="*/ 1765 h 3558781"/>
              <a:gd name="connsiteX5-111" fmla="*/ 3328416 w 3328416"/>
              <a:gd name="connsiteY5-112" fmla="*/ 3558781 h 3558781"/>
              <a:gd name="connsiteX6-113" fmla="*/ 0 w 3328416"/>
              <a:gd name="connsiteY6-114" fmla="*/ 3558781 h 3558781"/>
              <a:gd name="connsiteX7-115" fmla="*/ 0 w 3328416"/>
              <a:gd name="connsiteY7-116" fmla="*/ 1765 h 3558781"/>
              <a:gd name="connsiteX0-117" fmla="*/ 0 w 3328416"/>
              <a:gd name="connsiteY0-118" fmla="*/ 1765 h 3558781"/>
              <a:gd name="connsiteX1-119" fmla="*/ 1189736 w 3328416"/>
              <a:gd name="connsiteY1-120" fmla="*/ 0 h 3558781"/>
              <a:gd name="connsiteX2-121" fmla="*/ 1672336 w 3328416"/>
              <a:gd name="connsiteY2-122" fmla="*/ 461011 h 3558781"/>
              <a:gd name="connsiteX3-123" fmla="*/ 2134616 w 3328416"/>
              <a:gd name="connsiteY3-124" fmla="*/ 1 h 3558781"/>
              <a:gd name="connsiteX4-125" fmla="*/ 3328416 w 3328416"/>
              <a:gd name="connsiteY4-126" fmla="*/ 1765 h 3558781"/>
              <a:gd name="connsiteX5-127" fmla="*/ 3328416 w 3328416"/>
              <a:gd name="connsiteY5-128" fmla="*/ 3558781 h 3558781"/>
              <a:gd name="connsiteX6-129" fmla="*/ 0 w 3328416"/>
              <a:gd name="connsiteY6-130" fmla="*/ 3558781 h 3558781"/>
              <a:gd name="connsiteX7-131" fmla="*/ 0 w 3328416"/>
              <a:gd name="connsiteY7-132" fmla="*/ 1765 h 3558781"/>
              <a:gd name="connsiteX0-133" fmla="*/ 0 w 3328416"/>
              <a:gd name="connsiteY0-134" fmla="*/ 1765 h 3558781"/>
              <a:gd name="connsiteX1-135" fmla="*/ 1189736 w 3328416"/>
              <a:gd name="connsiteY1-136" fmla="*/ 0 h 3558781"/>
              <a:gd name="connsiteX2-137" fmla="*/ 1672336 w 3328416"/>
              <a:gd name="connsiteY2-138" fmla="*/ 461011 h 3558781"/>
              <a:gd name="connsiteX3-139" fmla="*/ 2134616 w 3328416"/>
              <a:gd name="connsiteY3-140" fmla="*/ 1 h 3558781"/>
              <a:gd name="connsiteX4-141" fmla="*/ 3328416 w 3328416"/>
              <a:gd name="connsiteY4-142" fmla="*/ 1765 h 3558781"/>
              <a:gd name="connsiteX5-143" fmla="*/ 3328416 w 3328416"/>
              <a:gd name="connsiteY5-144" fmla="*/ 3558781 h 3558781"/>
              <a:gd name="connsiteX6-145" fmla="*/ 0 w 3328416"/>
              <a:gd name="connsiteY6-146" fmla="*/ 3558781 h 3558781"/>
              <a:gd name="connsiteX7-147" fmla="*/ 0 w 3328416"/>
              <a:gd name="connsiteY7-148" fmla="*/ 1765 h 3558781"/>
              <a:gd name="connsiteX0-149" fmla="*/ 0 w 3328416"/>
              <a:gd name="connsiteY0-150" fmla="*/ 1765 h 3558781"/>
              <a:gd name="connsiteX1-151" fmla="*/ 1189736 w 3328416"/>
              <a:gd name="connsiteY1-152" fmla="*/ 0 h 3558781"/>
              <a:gd name="connsiteX2-153" fmla="*/ 1672336 w 3328416"/>
              <a:gd name="connsiteY2-154" fmla="*/ 461011 h 3558781"/>
              <a:gd name="connsiteX3-155" fmla="*/ 2134616 w 3328416"/>
              <a:gd name="connsiteY3-156" fmla="*/ 1 h 3558781"/>
              <a:gd name="connsiteX4-157" fmla="*/ 3328416 w 3328416"/>
              <a:gd name="connsiteY4-158" fmla="*/ 1765 h 3558781"/>
              <a:gd name="connsiteX5-159" fmla="*/ 3328416 w 3328416"/>
              <a:gd name="connsiteY5-160" fmla="*/ 3558781 h 3558781"/>
              <a:gd name="connsiteX6-161" fmla="*/ 0 w 3328416"/>
              <a:gd name="connsiteY6-162" fmla="*/ 3558781 h 3558781"/>
              <a:gd name="connsiteX7-163" fmla="*/ 0 w 3328416"/>
              <a:gd name="connsiteY7-164" fmla="*/ 1765 h 3558781"/>
              <a:gd name="connsiteX0-165" fmla="*/ 0 w 3328416"/>
              <a:gd name="connsiteY0-166" fmla="*/ 1765 h 3558781"/>
              <a:gd name="connsiteX1-167" fmla="*/ 1189736 w 3328416"/>
              <a:gd name="connsiteY1-168" fmla="*/ 0 h 3558781"/>
              <a:gd name="connsiteX2-169" fmla="*/ 1672336 w 3328416"/>
              <a:gd name="connsiteY2-170" fmla="*/ 461011 h 3558781"/>
              <a:gd name="connsiteX3-171" fmla="*/ 2134616 w 3328416"/>
              <a:gd name="connsiteY3-172" fmla="*/ 1 h 3558781"/>
              <a:gd name="connsiteX4-173" fmla="*/ 3328416 w 3328416"/>
              <a:gd name="connsiteY4-174" fmla="*/ 1765 h 3558781"/>
              <a:gd name="connsiteX5-175" fmla="*/ 3328416 w 3328416"/>
              <a:gd name="connsiteY5-176" fmla="*/ 3558781 h 3558781"/>
              <a:gd name="connsiteX6-177" fmla="*/ 0 w 3328416"/>
              <a:gd name="connsiteY6-178" fmla="*/ 3558781 h 3558781"/>
              <a:gd name="connsiteX7-179" fmla="*/ 0 w 3328416"/>
              <a:gd name="connsiteY7-180" fmla="*/ 1765 h 3558781"/>
              <a:gd name="connsiteX0-181" fmla="*/ 0 w 3328416"/>
              <a:gd name="connsiteY0-182" fmla="*/ 1765 h 3558781"/>
              <a:gd name="connsiteX1-183" fmla="*/ 1189736 w 3328416"/>
              <a:gd name="connsiteY1-184" fmla="*/ 0 h 3558781"/>
              <a:gd name="connsiteX2-185" fmla="*/ 1672336 w 3328416"/>
              <a:gd name="connsiteY2-186" fmla="*/ 461011 h 3558781"/>
              <a:gd name="connsiteX3-187" fmla="*/ 2134616 w 3328416"/>
              <a:gd name="connsiteY3-188" fmla="*/ 1 h 3558781"/>
              <a:gd name="connsiteX4-189" fmla="*/ 3328416 w 3328416"/>
              <a:gd name="connsiteY4-190" fmla="*/ 1765 h 3558781"/>
              <a:gd name="connsiteX5-191" fmla="*/ 3328416 w 3328416"/>
              <a:gd name="connsiteY5-192" fmla="*/ 3558781 h 3558781"/>
              <a:gd name="connsiteX6-193" fmla="*/ 0 w 3328416"/>
              <a:gd name="connsiteY6-194" fmla="*/ 3558781 h 3558781"/>
              <a:gd name="connsiteX7-195" fmla="*/ 0 w 3328416"/>
              <a:gd name="connsiteY7-196" fmla="*/ 1765 h 3558781"/>
              <a:gd name="connsiteX0-197" fmla="*/ 0 w 3328416"/>
              <a:gd name="connsiteY0-198" fmla="*/ 1765 h 3558781"/>
              <a:gd name="connsiteX1-199" fmla="*/ 1189736 w 3328416"/>
              <a:gd name="connsiteY1-200" fmla="*/ 0 h 3558781"/>
              <a:gd name="connsiteX2-201" fmla="*/ 1672336 w 3328416"/>
              <a:gd name="connsiteY2-202" fmla="*/ 461011 h 3558781"/>
              <a:gd name="connsiteX3-203" fmla="*/ 2134616 w 3328416"/>
              <a:gd name="connsiteY3-204" fmla="*/ 1 h 3558781"/>
              <a:gd name="connsiteX4-205" fmla="*/ 3328416 w 3328416"/>
              <a:gd name="connsiteY4-206" fmla="*/ 1765 h 3558781"/>
              <a:gd name="connsiteX5-207" fmla="*/ 3328416 w 3328416"/>
              <a:gd name="connsiteY5-208" fmla="*/ 3558781 h 3558781"/>
              <a:gd name="connsiteX6-209" fmla="*/ 0 w 3328416"/>
              <a:gd name="connsiteY6-210" fmla="*/ 3558781 h 3558781"/>
              <a:gd name="connsiteX7-211" fmla="*/ 0 w 3328416"/>
              <a:gd name="connsiteY7-212" fmla="*/ 1765 h 3558781"/>
              <a:gd name="connsiteX0-213" fmla="*/ 0 w 3328416"/>
              <a:gd name="connsiteY0-214" fmla="*/ 1765 h 3558781"/>
              <a:gd name="connsiteX1-215" fmla="*/ 1189736 w 3328416"/>
              <a:gd name="connsiteY1-216" fmla="*/ 0 h 3558781"/>
              <a:gd name="connsiteX2-217" fmla="*/ 1672336 w 3328416"/>
              <a:gd name="connsiteY2-218" fmla="*/ 461011 h 3558781"/>
              <a:gd name="connsiteX3-219" fmla="*/ 2134616 w 3328416"/>
              <a:gd name="connsiteY3-220" fmla="*/ 1 h 3558781"/>
              <a:gd name="connsiteX4-221" fmla="*/ 3328416 w 3328416"/>
              <a:gd name="connsiteY4-222" fmla="*/ 1765 h 3558781"/>
              <a:gd name="connsiteX5-223" fmla="*/ 3328416 w 3328416"/>
              <a:gd name="connsiteY5-224" fmla="*/ 3558781 h 3558781"/>
              <a:gd name="connsiteX6-225" fmla="*/ 0 w 3328416"/>
              <a:gd name="connsiteY6-226" fmla="*/ 3558781 h 3558781"/>
              <a:gd name="connsiteX7-227" fmla="*/ 0 w 3328416"/>
              <a:gd name="connsiteY7-228" fmla="*/ 1765 h 3558781"/>
              <a:gd name="connsiteX0-229" fmla="*/ 0 w 3328416"/>
              <a:gd name="connsiteY0-230" fmla="*/ 1765 h 3558781"/>
              <a:gd name="connsiteX1-231" fmla="*/ 1189736 w 3328416"/>
              <a:gd name="connsiteY1-232" fmla="*/ 0 h 3558781"/>
              <a:gd name="connsiteX2-233" fmla="*/ 1672336 w 3328416"/>
              <a:gd name="connsiteY2-234" fmla="*/ 461011 h 3558781"/>
              <a:gd name="connsiteX3-235" fmla="*/ 2134616 w 3328416"/>
              <a:gd name="connsiteY3-236" fmla="*/ 1 h 3558781"/>
              <a:gd name="connsiteX4-237" fmla="*/ 3328416 w 3328416"/>
              <a:gd name="connsiteY4-238" fmla="*/ 1765 h 3558781"/>
              <a:gd name="connsiteX5-239" fmla="*/ 3328416 w 3328416"/>
              <a:gd name="connsiteY5-240" fmla="*/ 3558781 h 3558781"/>
              <a:gd name="connsiteX6-241" fmla="*/ 0 w 3328416"/>
              <a:gd name="connsiteY6-242" fmla="*/ 3558781 h 3558781"/>
              <a:gd name="connsiteX7-243" fmla="*/ 0 w 3328416"/>
              <a:gd name="connsiteY7-244" fmla="*/ 1765 h 355878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3328416" h="3558781">
                <a:moveTo>
                  <a:pt x="0" y="1765"/>
                </a:moveTo>
                <a:lnTo>
                  <a:pt x="1189736" y="0"/>
                </a:lnTo>
                <a:cubicBezTo>
                  <a:pt x="1213443" y="191770"/>
                  <a:pt x="1332399" y="417831"/>
                  <a:pt x="1672336" y="461011"/>
                </a:cubicBezTo>
                <a:cubicBezTo>
                  <a:pt x="2024549" y="425451"/>
                  <a:pt x="2136733" y="127001"/>
                  <a:pt x="2134616" y="1"/>
                </a:cubicBezTo>
                <a:lnTo>
                  <a:pt x="3328416" y="1765"/>
                </a:lnTo>
                <a:lnTo>
                  <a:pt x="3328416" y="3558781"/>
                </a:lnTo>
                <a:lnTo>
                  <a:pt x="0" y="3558781"/>
                </a:lnTo>
                <a:lnTo>
                  <a:pt x="0" y="1765"/>
                </a:lnTo>
                <a:close/>
              </a:path>
            </a:pathLst>
          </a:custGeo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60" name="Text Placeholder 51"/>
          <p:cNvSpPr>
            <a:spLocks noGrp="1"/>
          </p:cNvSpPr>
          <p:nvPr>
            <p:ph type="body" sz="quarter" idx="21" hasCustomPrompt="1"/>
          </p:nvPr>
        </p:nvSpPr>
        <p:spPr>
          <a:xfrm>
            <a:off x="4722876" y="4099293"/>
            <a:ext cx="2770632" cy="2206752"/>
          </a:xfrm>
          <a:noFill/>
        </p:spPr>
        <p:txBody>
          <a:bodyPr lIns="91440" rIns="91440" anchor="t">
            <a:normAutofit/>
          </a:bodyPr>
          <a:lstStyle>
            <a:lvl1pPr marL="347345" indent="-347345" algn="l">
              <a:spcBef>
                <a:spcPts val="360"/>
              </a:spcBef>
              <a:buFont typeface="Arial" panose="020B0604020202020204" pitchFamily="34" charset="0"/>
              <a:buChar char="•"/>
              <a:defRPr sz="1500"/>
            </a:lvl1pPr>
          </a:lstStyle>
          <a:p>
            <a:pPr lvl="0"/>
            <a:r>
              <a:rPr lang="en-US" dirty="0"/>
              <a:t>Click to add text</a:t>
            </a:r>
            <a:endParaRPr lang="en-US" dirty="0"/>
          </a:p>
        </p:txBody>
      </p:sp>
      <p:sp>
        <p:nvSpPr>
          <p:cNvPr id="65" name="Picture Placeholder 62"/>
          <p:cNvSpPr>
            <a:spLocks noGrp="1" noChangeAspect="1"/>
          </p:cNvSpPr>
          <p:nvPr>
            <p:ph type="pic" sz="quarter" idx="24" hasCustomPrompt="1"/>
          </p:nvPr>
        </p:nvSpPr>
        <p:spPr>
          <a:xfrm>
            <a:off x="9290304" y="2407653"/>
            <a:ext cx="932688" cy="932688"/>
          </a:xfrm>
          <a:prstGeom prst="ellipse">
            <a:avLst/>
          </a:prstGeom>
          <a:solidFill>
            <a:schemeClr val="accent4"/>
          </a:solidFill>
        </p:spPr>
        <p:txBody>
          <a:bodyPr lIns="91440" tIns="0" rIns="91440" bIns="0" anchor="t" anchorCtr="0">
            <a:noAutofit/>
          </a:bodyPr>
          <a:lstStyle>
            <a:lvl1pPr marL="0" indent="0" algn="ctr">
              <a:lnSpc>
                <a:spcPct val="80000"/>
              </a:lnSpc>
              <a:spcBef>
                <a:spcPts val="0"/>
              </a:spcBef>
              <a:buNone/>
              <a:defRPr sz="900"/>
            </a:lvl1pPr>
          </a:lstStyle>
          <a:p>
            <a:pPr lvl="0"/>
            <a:r>
              <a:rPr lang="en-US" dirty="0"/>
              <a:t>Picture</a:t>
            </a:r>
            <a:endParaRPr lang="en-US" dirty="0"/>
          </a:p>
        </p:txBody>
      </p:sp>
      <p:sp>
        <p:nvSpPr>
          <p:cNvPr id="50" name="Text Placeholder 4"/>
          <p:cNvSpPr>
            <a:spLocks noGrp="1"/>
          </p:cNvSpPr>
          <p:nvPr>
            <p:ph type="body" sz="quarter" idx="17" hasCustomPrompt="1"/>
          </p:nvPr>
        </p:nvSpPr>
        <p:spPr>
          <a:xfrm>
            <a:off x="8092440" y="2891789"/>
            <a:ext cx="3328416" cy="3557511"/>
          </a:xfrm>
          <a:custGeom>
            <a:avLst/>
            <a:gdLst>
              <a:gd name="connsiteX0" fmla="*/ 0 w 3328416"/>
              <a:gd name="connsiteY0" fmla="*/ 0 h 3557016"/>
              <a:gd name="connsiteX1" fmla="*/ 3328416 w 3328416"/>
              <a:gd name="connsiteY1" fmla="*/ 0 h 3557016"/>
              <a:gd name="connsiteX2" fmla="*/ 3328416 w 3328416"/>
              <a:gd name="connsiteY2" fmla="*/ 3557016 h 3557016"/>
              <a:gd name="connsiteX3" fmla="*/ 0 w 3328416"/>
              <a:gd name="connsiteY3" fmla="*/ 3557016 h 3557016"/>
              <a:gd name="connsiteX4" fmla="*/ 0 w 3328416"/>
              <a:gd name="connsiteY4" fmla="*/ 0 h 3557016"/>
              <a:gd name="connsiteX0-1" fmla="*/ 0 w 3328416"/>
              <a:gd name="connsiteY0-2" fmla="*/ 495 h 3557511"/>
              <a:gd name="connsiteX1-3" fmla="*/ 1184910 w 3328416"/>
              <a:gd name="connsiteY1-4" fmla="*/ 0 h 3557511"/>
              <a:gd name="connsiteX2-5" fmla="*/ 3328416 w 3328416"/>
              <a:gd name="connsiteY2-6" fmla="*/ 495 h 3557511"/>
              <a:gd name="connsiteX3-7" fmla="*/ 3328416 w 3328416"/>
              <a:gd name="connsiteY3-8" fmla="*/ 3557511 h 3557511"/>
              <a:gd name="connsiteX4-9" fmla="*/ 0 w 3328416"/>
              <a:gd name="connsiteY4-10" fmla="*/ 3557511 h 3557511"/>
              <a:gd name="connsiteX5" fmla="*/ 0 w 3328416"/>
              <a:gd name="connsiteY5" fmla="*/ 495 h 3557511"/>
              <a:gd name="connsiteX0-11" fmla="*/ 0 w 3328416"/>
              <a:gd name="connsiteY0-12" fmla="*/ 495 h 3557511"/>
              <a:gd name="connsiteX1-13" fmla="*/ 1184910 w 3328416"/>
              <a:gd name="connsiteY1-14" fmla="*/ 0 h 3557511"/>
              <a:gd name="connsiteX2-15" fmla="*/ 2133600 w 3328416"/>
              <a:gd name="connsiteY2-16" fmla="*/ 1 h 3557511"/>
              <a:gd name="connsiteX3-17" fmla="*/ 3328416 w 3328416"/>
              <a:gd name="connsiteY3-18" fmla="*/ 495 h 3557511"/>
              <a:gd name="connsiteX4-19" fmla="*/ 3328416 w 3328416"/>
              <a:gd name="connsiteY4-20" fmla="*/ 3557511 h 3557511"/>
              <a:gd name="connsiteX5-21" fmla="*/ 0 w 3328416"/>
              <a:gd name="connsiteY5-22" fmla="*/ 3557511 h 3557511"/>
              <a:gd name="connsiteX6" fmla="*/ 0 w 3328416"/>
              <a:gd name="connsiteY6" fmla="*/ 495 h 3557511"/>
              <a:gd name="connsiteX0-23" fmla="*/ 0 w 3328416"/>
              <a:gd name="connsiteY0-24" fmla="*/ 495 h 3557511"/>
              <a:gd name="connsiteX1-25" fmla="*/ 1184910 w 3328416"/>
              <a:gd name="connsiteY1-26" fmla="*/ 0 h 3557511"/>
              <a:gd name="connsiteX2-27" fmla="*/ 1642110 w 3328416"/>
              <a:gd name="connsiteY2-28" fmla="*/ 476251 h 3557511"/>
              <a:gd name="connsiteX3-29" fmla="*/ 2133600 w 3328416"/>
              <a:gd name="connsiteY3-30" fmla="*/ 1 h 3557511"/>
              <a:gd name="connsiteX4-31" fmla="*/ 3328416 w 3328416"/>
              <a:gd name="connsiteY4-32" fmla="*/ 495 h 3557511"/>
              <a:gd name="connsiteX5-33" fmla="*/ 3328416 w 3328416"/>
              <a:gd name="connsiteY5-34" fmla="*/ 3557511 h 3557511"/>
              <a:gd name="connsiteX6-35" fmla="*/ 0 w 3328416"/>
              <a:gd name="connsiteY6-36" fmla="*/ 3557511 h 3557511"/>
              <a:gd name="connsiteX7" fmla="*/ 0 w 3328416"/>
              <a:gd name="connsiteY7" fmla="*/ 495 h 3557511"/>
              <a:gd name="connsiteX0-37" fmla="*/ 0 w 3328416"/>
              <a:gd name="connsiteY0-38" fmla="*/ 495 h 3557511"/>
              <a:gd name="connsiteX1-39" fmla="*/ 1184910 w 3328416"/>
              <a:gd name="connsiteY1-40" fmla="*/ 0 h 3557511"/>
              <a:gd name="connsiteX2-41" fmla="*/ 1672590 w 3328416"/>
              <a:gd name="connsiteY2-42" fmla="*/ 457201 h 3557511"/>
              <a:gd name="connsiteX3-43" fmla="*/ 2133600 w 3328416"/>
              <a:gd name="connsiteY3-44" fmla="*/ 1 h 3557511"/>
              <a:gd name="connsiteX4-45" fmla="*/ 3328416 w 3328416"/>
              <a:gd name="connsiteY4-46" fmla="*/ 495 h 3557511"/>
              <a:gd name="connsiteX5-47" fmla="*/ 3328416 w 3328416"/>
              <a:gd name="connsiteY5-48" fmla="*/ 3557511 h 3557511"/>
              <a:gd name="connsiteX6-49" fmla="*/ 0 w 3328416"/>
              <a:gd name="connsiteY6-50" fmla="*/ 3557511 h 3557511"/>
              <a:gd name="connsiteX7-51" fmla="*/ 0 w 3328416"/>
              <a:gd name="connsiteY7-52" fmla="*/ 495 h 3557511"/>
              <a:gd name="connsiteX0-53" fmla="*/ 0 w 3328416"/>
              <a:gd name="connsiteY0-54" fmla="*/ 495 h 3557511"/>
              <a:gd name="connsiteX1-55" fmla="*/ 1184910 w 3328416"/>
              <a:gd name="connsiteY1-56" fmla="*/ 0 h 3557511"/>
              <a:gd name="connsiteX2-57" fmla="*/ 1672590 w 3328416"/>
              <a:gd name="connsiteY2-58" fmla="*/ 457201 h 3557511"/>
              <a:gd name="connsiteX3-59" fmla="*/ 2133600 w 3328416"/>
              <a:gd name="connsiteY3-60" fmla="*/ 1 h 3557511"/>
              <a:gd name="connsiteX4-61" fmla="*/ 3328416 w 3328416"/>
              <a:gd name="connsiteY4-62" fmla="*/ 495 h 3557511"/>
              <a:gd name="connsiteX5-63" fmla="*/ 3328416 w 3328416"/>
              <a:gd name="connsiteY5-64" fmla="*/ 3557511 h 3557511"/>
              <a:gd name="connsiteX6-65" fmla="*/ 0 w 3328416"/>
              <a:gd name="connsiteY6-66" fmla="*/ 3557511 h 3557511"/>
              <a:gd name="connsiteX7-67" fmla="*/ 0 w 3328416"/>
              <a:gd name="connsiteY7-68" fmla="*/ 495 h 3557511"/>
              <a:gd name="connsiteX0-69" fmla="*/ 0 w 3328416"/>
              <a:gd name="connsiteY0-70" fmla="*/ 495 h 3557511"/>
              <a:gd name="connsiteX1-71" fmla="*/ 1184910 w 3328416"/>
              <a:gd name="connsiteY1-72" fmla="*/ 0 h 3557511"/>
              <a:gd name="connsiteX2-73" fmla="*/ 1672590 w 3328416"/>
              <a:gd name="connsiteY2-74" fmla="*/ 457201 h 3557511"/>
              <a:gd name="connsiteX3-75" fmla="*/ 2133600 w 3328416"/>
              <a:gd name="connsiteY3-76" fmla="*/ 1 h 3557511"/>
              <a:gd name="connsiteX4-77" fmla="*/ 3328416 w 3328416"/>
              <a:gd name="connsiteY4-78" fmla="*/ 495 h 3557511"/>
              <a:gd name="connsiteX5-79" fmla="*/ 3328416 w 3328416"/>
              <a:gd name="connsiteY5-80" fmla="*/ 3557511 h 3557511"/>
              <a:gd name="connsiteX6-81" fmla="*/ 0 w 3328416"/>
              <a:gd name="connsiteY6-82" fmla="*/ 3557511 h 3557511"/>
              <a:gd name="connsiteX7-83" fmla="*/ 0 w 3328416"/>
              <a:gd name="connsiteY7-84" fmla="*/ 495 h 3557511"/>
              <a:gd name="connsiteX0-85" fmla="*/ 0 w 3328416"/>
              <a:gd name="connsiteY0-86" fmla="*/ 495 h 3557511"/>
              <a:gd name="connsiteX1-87" fmla="*/ 1184910 w 3328416"/>
              <a:gd name="connsiteY1-88" fmla="*/ 0 h 3557511"/>
              <a:gd name="connsiteX2-89" fmla="*/ 1672590 w 3328416"/>
              <a:gd name="connsiteY2-90" fmla="*/ 457201 h 3557511"/>
              <a:gd name="connsiteX3-91" fmla="*/ 2133600 w 3328416"/>
              <a:gd name="connsiteY3-92" fmla="*/ 1 h 3557511"/>
              <a:gd name="connsiteX4-93" fmla="*/ 3328416 w 3328416"/>
              <a:gd name="connsiteY4-94" fmla="*/ 495 h 3557511"/>
              <a:gd name="connsiteX5-95" fmla="*/ 3328416 w 3328416"/>
              <a:gd name="connsiteY5-96" fmla="*/ 3557511 h 3557511"/>
              <a:gd name="connsiteX6-97" fmla="*/ 0 w 3328416"/>
              <a:gd name="connsiteY6-98" fmla="*/ 3557511 h 3557511"/>
              <a:gd name="connsiteX7-99" fmla="*/ 0 w 3328416"/>
              <a:gd name="connsiteY7-100" fmla="*/ 495 h 3557511"/>
              <a:gd name="connsiteX0-101" fmla="*/ 0 w 3328416"/>
              <a:gd name="connsiteY0-102" fmla="*/ 495 h 3557511"/>
              <a:gd name="connsiteX1-103" fmla="*/ 1184910 w 3328416"/>
              <a:gd name="connsiteY1-104" fmla="*/ 0 h 3557511"/>
              <a:gd name="connsiteX2-105" fmla="*/ 1672590 w 3328416"/>
              <a:gd name="connsiteY2-106" fmla="*/ 457201 h 3557511"/>
              <a:gd name="connsiteX3-107" fmla="*/ 2133600 w 3328416"/>
              <a:gd name="connsiteY3-108" fmla="*/ 1 h 3557511"/>
              <a:gd name="connsiteX4-109" fmla="*/ 3328416 w 3328416"/>
              <a:gd name="connsiteY4-110" fmla="*/ 495 h 3557511"/>
              <a:gd name="connsiteX5-111" fmla="*/ 3328416 w 3328416"/>
              <a:gd name="connsiteY5-112" fmla="*/ 3557511 h 3557511"/>
              <a:gd name="connsiteX6-113" fmla="*/ 0 w 3328416"/>
              <a:gd name="connsiteY6-114" fmla="*/ 3557511 h 3557511"/>
              <a:gd name="connsiteX7-115" fmla="*/ 0 w 3328416"/>
              <a:gd name="connsiteY7-116" fmla="*/ 495 h 35575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3328416" h="3557511">
                <a:moveTo>
                  <a:pt x="0" y="495"/>
                </a:moveTo>
                <a:lnTo>
                  <a:pt x="1184910" y="0"/>
                </a:lnTo>
                <a:cubicBezTo>
                  <a:pt x="1215390" y="266700"/>
                  <a:pt x="1375410" y="415291"/>
                  <a:pt x="1672590" y="457201"/>
                </a:cubicBezTo>
                <a:cubicBezTo>
                  <a:pt x="2032000" y="411481"/>
                  <a:pt x="2098040" y="179071"/>
                  <a:pt x="2133600" y="1"/>
                </a:cubicBezTo>
                <a:lnTo>
                  <a:pt x="3328416" y="495"/>
                </a:lnTo>
                <a:lnTo>
                  <a:pt x="3328416" y="3557511"/>
                </a:lnTo>
                <a:lnTo>
                  <a:pt x="0" y="3557511"/>
                </a:lnTo>
                <a:lnTo>
                  <a:pt x="0" y="495"/>
                </a:lnTo>
                <a:close/>
              </a:path>
            </a:pathLst>
          </a:custGeo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endParaRPr lang="en-US" dirty="0"/>
          </a:p>
        </p:txBody>
      </p:sp>
      <p:sp>
        <p:nvSpPr>
          <p:cNvPr id="61" name="Text Placeholder 51"/>
          <p:cNvSpPr>
            <a:spLocks noGrp="1"/>
          </p:cNvSpPr>
          <p:nvPr>
            <p:ph type="body" sz="quarter" idx="22" hasCustomPrompt="1"/>
          </p:nvPr>
        </p:nvSpPr>
        <p:spPr>
          <a:xfrm>
            <a:off x="8371332" y="4099293"/>
            <a:ext cx="2770632" cy="2206752"/>
          </a:xfrm>
          <a:noFill/>
        </p:spPr>
        <p:txBody>
          <a:bodyPr lIns="91440" rIns="91440" anchor="t">
            <a:normAutofit/>
          </a:bodyPr>
          <a:lstStyle>
            <a:lvl1pPr marL="347345" indent="-347345" algn="l">
              <a:spcBef>
                <a:spcPts val="360"/>
              </a:spcBef>
              <a:buFont typeface="Arial" panose="020B0604020202020204" pitchFamily="34" charset="0"/>
              <a:buChar char="•"/>
              <a:defRPr sz="1500"/>
            </a:lvl1pPr>
          </a:lstStyle>
          <a:p>
            <a:pPr lvl="0"/>
            <a:r>
              <a:rPr lang="en-US" dirty="0"/>
              <a:t>Click to add text</a:t>
            </a:r>
            <a:endParaRPr lang="en-US" dirty="0"/>
          </a:p>
        </p:txBody>
      </p:sp>
      <p:sp>
        <p:nvSpPr>
          <p:cNvPr id="3" name="Oval 2"/>
          <p:cNvSpPr>
            <a:spLocks noChangeAspect="1"/>
          </p:cNvSpPr>
          <p:nvPr userDrawn="1"/>
        </p:nvSpPr>
        <p:spPr>
          <a:xfrm>
            <a:off x="1911096" y="2409684"/>
            <a:ext cx="932688" cy="932688"/>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a:spLocks noChangeAspect="1"/>
          </p:cNvSpPr>
          <p:nvPr userDrawn="1"/>
        </p:nvSpPr>
        <p:spPr>
          <a:xfrm>
            <a:off x="5642356" y="2407653"/>
            <a:ext cx="932688" cy="932688"/>
          </a:xfrm>
          <a:prstGeom prst="ellipse">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noChangeAspect="1"/>
          </p:cNvSpPr>
          <p:nvPr userDrawn="1"/>
        </p:nvSpPr>
        <p:spPr>
          <a:xfrm>
            <a:off x="9289796" y="2412733"/>
            <a:ext cx="932688" cy="932688"/>
          </a:xfrm>
          <a:prstGeom prst="ellipse">
            <a:avLst/>
          </a:prstGeom>
          <a:noFill/>
          <a:ln w="28575">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9991886" y="3441269"/>
            <a:ext cx="2200114" cy="2200114"/>
          </a:xfrm>
          <a:prstGeom prst="rect">
            <a:avLst/>
          </a:prstGeom>
        </p:spPr>
      </p:pic>
      <p:sp>
        <p:nvSpPr>
          <p:cNvPr id="54" name="Image 2"/>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hasCustomPrompt="1"/>
          </p:nvPr>
        </p:nvSpPr>
        <p:spPr>
          <a:xfrm>
            <a:off x="1508760" y="831101"/>
            <a:ext cx="6527800" cy="2628053"/>
          </a:xfrm>
        </p:spPr>
        <p:txBody>
          <a:bodyPr>
            <a:noAutofit/>
          </a:bodyPr>
          <a:lstStyle>
            <a:lvl1pPr algn="l">
              <a:lnSpc>
                <a:spcPct val="100000"/>
              </a:lnSpc>
              <a:defRPr b="1"/>
            </a:lvl1pPr>
          </a:lstStyle>
          <a:p>
            <a:r>
              <a:rPr lang="en-US" dirty="0"/>
              <a:t>Click to add title</a:t>
            </a:r>
            <a:endParaRPr lang="en-US" dirty="0"/>
          </a:p>
        </p:txBody>
      </p:sp>
      <p:sp>
        <p:nvSpPr>
          <p:cNvPr id="4" name="Footer Placeholder 3"/>
          <p:cNvSpPr>
            <a:spLocks noGrp="1"/>
          </p:cNvSpPr>
          <p:nvPr>
            <p:ph type="ftr" sz="quarter" idx="13"/>
          </p:nvPr>
        </p:nvSpPr>
        <p:spPr/>
        <p:txBody>
          <a:bodyPr/>
          <a:lstStyle>
            <a:lvl1pPr>
              <a:defRPr>
                <a:latin typeface="+mn-lt"/>
              </a:defRPr>
            </a:lvl1pPr>
          </a:lstStyle>
          <a:p>
            <a:r>
              <a:rPr lang="en-US"/>
              <a:t>Presentation title</a:t>
            </a:r>
            <a:endParaRPr lang="en-US" dirty="0"/>
          </a:p>
        </p:txBody>
      </p:sp>
      <p:sp>
        <p:nvSpPr>
          <p:cNvPr id="6" name="Slide Number Placeholder 5"/>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fld>
            <a:endParaRPr lang="en-US" dirty="0"/>
          </a:p>
        </p:txBody>
      </p:sp>
      <p:sp>
        <p:nvSpPr>
          <p:cNvPr id="3" name="Content Placeholder 2"/>
          <p:cNvSpPr>
            <a:spLocks noGrp="1"/>
          </p:cNvSpPr>
          <p:nvPr>
            <p:ph idx="1" hasCustomPrompt="1"/>
          </p:nvPr>
        </p:nvSpPr>
        <p:spPr>
          <a:xfrm>
            <a:off x="1508760" y="3556431"/>
            <a:ext cx="6527800" cy="1893217"/>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19" name="Freeform: Shape 18"/>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8737234" y="-25041"/>
            <a:ext cx="3432191" cy="3432191"/>
          </a:xfrm>
          <a:prstGeom prst="rect">
            <a:avLst/>
          </a:prstGeom>
        </p:spPr>
      </p:pic>
      <p:sp>
        <p:nvSpPr>
          <p:cNvPr id="2" name="Title 1"/>
          <p:cNvSpPr>
            <a:spLocks noGrp="1"/>
          </p:cNvSpPr>
          <p:nvPr>
            <p:ph type="ctrTitle" hasCustomPrompt="1"/>
          </p:nvPr>
        </p:nvSpPr>
        <p:spPr>
          <a:xfrm>
            <a:off x="1527048" y="327989"/>
            <a:ext cx="4550664" cy="2453773"/>
          </a:xfrm>
        </p:spPr>
        <p:txBody>
          <a:bodyPr tIns="0" anchor="b" anchorCtr="0">
            <a:noAutofit/>
          </a:bodyPr>
          <a:lstStyle>
            <a:lvl1pPr algn="l">
              <a:defRPr sz="4400"/>
            </a:lvl1pPr>
          </a:lstStyle>
          <a:p>
            <a:r>
              <a:rPr lang="en-US" dirty="0"/>
              <a:t>Click to add title</a:t>
            </a:r>
            <a:endParaRPr lang="en-US" dirty="0"/>
          </a:p>
        </p:txBody>
      </p:sp>
      <p:sp>
        <p:nvSpPr>
          <p:cNvPr id="3" name="Subtitle 2"/>
          <p:cNvSpPr>
            <a:spLocks noGrp="1"/>
          </p:cNvSpPr>
          <p:nvPr>
            <p:ph type="subTitle" idx="1" hasCustomPrompt="1"/>
          </p:nvPr>
        </p:nvSpPr>
        <p:spPr>
          <a:xfrm>
            <a:off x="1545336" y="2846832"/>
            <a:ext cx="4550664" cy="2314448"/>
          </a:xfrm>
        </p:spPr>
        <p:txBody>
          <a:bodyPr lIns="91440" tIns="0" rIns="91440" bIns="0" anchor="t" anchorCtr="0">
            <a:normAutofit/>
          </a:bodyPr>
          <a:lstStyle>
            <a:lvl1pPr marL="0" indent="0" algn="l">
              <a:spcBef>
                <a:spcPts val="575"/>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p:cNvPicPr>
            <a:picLocks noChangeAspect="1"/>
          </p:cNvPicPr>
          <p:nvPr userDrawn="1"/>
        </p:nvPicPr>
        <p:blipFill>
          <a:blip r:embed="rId2" cstate="screen">
            <a:extLst>
              <a:ext uri="{96DAC541-7B7A-43D3-8B79-37D633B846F1}">
                <asvg:svgBlip xmlns:asvg="http://schemas.microsoft.com/office/drawing/2016/SVG/main" r:embed="rId3"/>
              </a:ext>
            </a:extLst>
          </a:blip>
          <a:srcRect/>
          <a:stretch>
            <a:fillRect/>
          </a:stretch>
        </p:blipFill>
        <p:spPr>
          <a:xfrm>
            <a:off x="1703311" y="-2784"/>
            <a:ext cx="1734410" cy="5167313"/>
          </a:xfrm>
          <a:prstGeom prst="rect">
            <a:avLst/>
          </a:prstGeom>
        </p:spPr>
      </p:pic>
      <p:sp>
        <p:nvSpPr>
          <p:cNvPr id="13" name="Freeform: Shape 12"/>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p:cNvPicPr>
            <a:picLocks noChangeAspect="1"/>
          </p:cNvPicPr>
          <p:nvPr userDrawn="1"/>
        </p:nvPicPr>
        <p:blipFill>
          <a:blip r:embed="rId4" cstate="screen">
            <a:extLst>
              <a:ext uri="{96DAC541-7B7A-43D3-8B79-37D633B846F1}">
                <asvg:svgBlip xmlns:asvg="http://schemas.microsoft.com/office/drawing/2016/SVG/main" r:embed="rId5"/>
              </a:ext>
            </a:extLst>
          </a:blip>
          <a:srcRect/>
          <a:stretch>
            <a:fillRect/>
          </a:stretch>
        </p:blipFill>
        <p:spPr>
          <a:xfrm>
            <a:off x="1718457" y="3440504"/>
            <a:ext cx="1719263" cy="1724025"/>
          </a:xfrm>
          <a:prstGeom prst="rect">
            <a:avLst/>
          </a:prstGeom>
        </p:spPr>
      </p:pic>
      <p:sp>
        <p:nvSpPr>
          <p:cNvPr id="18" name="Title 19"/>
          <p:cNvSpPr>
            <a:spLocks noGrp="1"/>
          </p:cNvSpPr>
          <p:nvPr>
            <p:ph type="title" hasCustomPrompt="1"/>
          </p:nvPr>
        </p:nvSpPr>
        <p:spPr>
          <a:xfrm>
            <a:off x="3685032" y="755374"/>
            <a:ext cx="7740995" cy="1500145"/>
          </a:xfrm>
        </p:spPr>
        <p:txBody>
          <a:bodyPr>
            <a:noAutofit/>
          </a:bodyPr>
          <a:lstStyle>
            <a:lvl1pPr algn="l">
              <a:lnSpc>
                <a:spcPct val="100000"/>
              </a:lnSpc>
              <a:defRPr/>
            </a:lvl1pPr>
          </a:lstStyle>
          <a:p>
            <a:r>
              <a:rPr lang="en-US" dirty="0"/>
              <a:t>Click to add title</a:t>
            </a:r>
            <a:endParaRPr lang="en-US" dirty="0"/>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fld>
            <a:endParaRPr lang="en-US" dirty="0"/>
          </a:p>
        </p:txBody>
      </p:sp>
      <p:sp>
        <p:nvSpPr>
          <p:cNvPr id="19" name="Content Placeholder 3"/>
          <p:cNvSpPr>
            <a:spLocks noGrp="1"/>
          </p:cNvSpPr>
          <p:nvPr>
            <p:ph sz="half" idx="2" hasCustomPrompt="1"/>
          </p:nvPr>
        </p:nvSpPr>
        <p:spPr>
          <a:xfrm>
            <a:off x="3685032"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0" name="Content Placeholder 5"/>
          <p:cNvSpPr>
            <a:spLocks noGrp="1"/>
          </p:cNvSpPr>
          <p:nvPr>
            <p:ph sz="quarter" idx="4" hasCustomPrompt="1"/>
          </p:nvPr>
        </p:nvSpPr>
        <p:spPr>
          <a:xfrm>
            <a:off x="7684539" y="2305215"/>
            <a:ext cx="3741928" cy="4306380"/>
          </a:xfrm>
        </p:spPr>
        <p:txBody>
          <a:bodyPr lIns="45720" rIns="45720" bIns="45720">
            <a:normAutofit/>
          </a:bodyPr>
          <a:lstStyle>
            <a:lvl1pPr>
              <a:defRPr sz="1500"/>
            </a:lvl1pPr>
            <a:lvl2pPr>
              <a:defRPr sz="1300"/>
            </a:lvl2pPr>
            <a:lvl3pPr>
              <a:defRPr sz="1200"/>
            </a:lvl3pPr>
            <a:lvl4pPr>
              <a:defRPr sz="1200"/>
            </a:lvl4pPr>
            <a:lvl5pPr>
              <a:defRPr sz="12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9" name="Freeform: Shape 8"/>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lstStyle/>
          <a:p>
            <a:r>
              <a:rPr lang="en-US" dirty="0"/>
              <a:t>Click to add title</a:t>
            </a:r>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8" name="Freeform: Shape 7"/>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hasCustomPrompt="1"/>
          </p:nvPr>
        </p:nvSpPr>
        <p:spPr>
          <a:xfrm>
            <a:off x="770215" y="741458"/>
            <a:ext cx="3932237" cy="1524662"/>
          </a:xfrm>
        </p:spPr>
        <p:txBody>
          <a:bodyPr anchor="b"/>
          <a:lstStyle>
            <a:lvl1pPr>
              <a:lnSpc>
                <a:spcPct val="100000"/>
              </a:lnSpc>
              <a:defRPr sz="3200"/>
            </a:lvl1pPr>
          </a:lstStyle>
          <a:p>
            <a:r>
              <a:rPr lang="en-US" dirty="0"/>
              <a:t>Click to add title</a:t>
            </a:r>
            <a:endParaRPr lang="en-US" dirty="0"/>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fld>
            <a:endParaRPr lang="en-US" dirty="0"/>
          </a:p>
        </p:txBody>
      </p:sp>
      <p:sp>
        <p:nvSpPr>
          <p:cNvPr id="4" name="Text Placeholder 3"/>
          <p:cNvSpPr>
            <a:spLocks noGrp="1"/>
          </p:cNvSpPr>
          <p:nvPr>
            <p:ph type="body" sz="half" idx="2" hasCustomPrompt="1"/>
          </p:nvPr>
        </p:nvSpPr>
        <p:spPr>
          <a:xfrm>
            <a:off x="770215" y="2301902"/>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endParaRPr lang="en-US" dirty="0"/>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p:cNvGrpSpPr/>
          <p:nvPr userDrawn="1"/>
        </p:nvGrpSpPr>
        <p:grpSpPr>
          <a:xfrm>
            <a:off x="6452303" y="3405019"/>
            <a:ext cx="5739697" cy="3467971"/>
            <a:chOff x="5009037" y="2525712"/>
            <a:chExt cx="7170193" cy="4332288"/>
          </a:xfrm>
        </p:grpSpPr>
        <p:sp>
          <p:nvSpPr>
            <p:cNvPr id="7" name="Freeform 7"/>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noAutofit/>
            </a:bodyPr>
            <a:lstStyle/>
            <a:p>
              <a:endParaRPr lang="en-US" dirty="0"/>
            </a:p>
          </p:txBody>
        </p:sp>
        <p:sp>
          <p:nvSpPr>
            <p:cNvPr id="8" name="Freeform 6"/>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noAutofit/>
            </a:bodyPr>
            <a:lstStyle/>
            <a:p>
              <a:endParaRPr lang="en-US" dirty="0"/>
            </a:p>
          </p:txBody>
        </p:sp>
      </p:grpSp>
      <p:grpSp>
        <p:nvGrpSpPr>
          <p:cNvPr id="9" name="Group 8"/>
          <p:cNvGrpSpPr/>
          <p:nvPr userDrawn="1"/>
        </p:nvGrpSpPr>
        <p:grpSpPr>
          <a:xfrm flipH="1" flipV="1">
            <a:off x="6465610" y="0"/>
            <a:ext cx="5739697" cy="3467971"/>
            <a:chOff x="5183405" y="2678112"/>
            <a:chExt cx="7170193" cy="4332288"/>
          </a:xfrm>
        </p:grpSpPr>
        <p:sp>
          <p:nvSpPr>
            <p:cNvPr id="10" name="Freeform 7"/>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noAutofit/>
            </a:bodyPr>
            <a:lstStyle/>
            <a:p>
              <a:endParaRPr lang="en-US" dirty="0"/>
            </a:p>
          </p:txBody>
        </p:sp>
        <p:sp>
          <p:nvSpPr>
            <p:cNvPr id="11" name="Freeform 6"/>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noAutofit/>
            </a:bodyPr>
            <a:lstStyle/>
            <a:p>
              <a:endParaRPr lang="en-US" dirty="0"/>
            </a:p>
          </p:txBody>
        </p:sp>
      </p:grpSp>
      <p:sp>
        <p:nvSpPr>
          <p:cNvPr id="14" name="Image 2"/>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1499616" y="89452"/>
            <a:ext cx="5693664" cy="2580596"/>
          </a:xfrm>
        </p:spPr>
        <p:txBody>
          <a:bodyPr>
            <a:noAutofit/>
          </a:bodyPr>
          <a:lstStyle>
            <a:lvl1pPr algn="l">
              <a:lnSpc>
                <a:spcPct val="100000"/>
              </a:lnSpc>
              <a:defRPr/>
            </a:lvl1pPr>
          </a:lstStyle>
          <a:p>
            <a:r>
              <a:rPr lang="en-US" dirty="0"/>
              <a:t>Click to add title</a:t>
            </a:r>
            <a:endParaRPr lang="en-US" dirty="0"/>
          </a:p>
        </p:txBody>
      </p:sp>
      <p:sp>
        <p:nvSpPr>
          <p:cNvPr id="13" name="Content Placeholder 2"/>
          <p:cNvSpPr>
            <a:spLocks noGrp="1"/>
          </p:cNvSpPr>
          <p:nvPr>
            <p:ph idx="1" hasCustomPrompt="1"/>
          </p:nvPr>
        </p:nvSpPr>
        <p:spPr>
          <a:xfrm>
            <a:off x="1499616" y="2770632"/>
            <a:ext cx="5693664" cy="3122168"/>
          </a:xfrm>
        </p:spPr>
        <p:txBody>
          <a:bodyPr>
            <a:normAutofit/>
          </a:bodyPr>
          <a:lstStyle>
            <a:lvl1pPr marL="0" indent="0">
              <a:lnSpc>
                <a:spcPct val="150000"/>
              </a:lnSpc>
              <a:spcBef>
                <a:spcPts val="0"/>
              </a:spcBef>
              <a:buNone/>
              <a:defRPr sz="2400"/>
            </a:lvl1pPr>
            <a:lvl2pPr marL="347345">
              <a:lnSpc>
                <a:spcPct val="150000"/>
              </a:lnSpc>
              <a:spcBef>
                <a:spcPts val="0"/>
              </a:spcBef>
              <a:defRPr sz="2000"/>
            </a:lvl2pPr>
            <a:lvl3pPr marL="685800">
              <a:lnSpc>
                <a:spcPct val="150000"/>
              </a:lnSpc>
              <a:spcBef>
                <a:spcPts val="0"/>
              </a:spcBef>
              <a:defRPr sz="1800"/>
            </a:lvl3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3"/>
            <a:ext cx="4011087" cy="1480931"/>
          </a:xfrm>
        </p:spPr>
        <p:txBody>
          <a:bodyPr anchor="b"/>
          <a:lstStyle>
            <a:lvl1pPr>
              <a:lnSpc>
                <a:spcPct val="100000"/>
              </a:lnSpc>
              <a:defRPr sz="3200"/>
            </a:lvl1pPr>
          </a:lstStyle>
          <a:p>
            <a:r>
              <a:rPr lang="en-US" dirty="0"/>
              <a:t>Click to add title</a:t>
            </a:r>
            <a:endParaRPr lang="en-US" dirty="0"/>
          </a:p>
        </p:txBody>
      </p:sp>
      <p:sp>
        <p:nvSpPr>
          <p:cNvPr id="6" name="Footer Placeholder 5"/>
          <p:cNvSpPr>
            <a:spLocks noGrp="1"/>
          </p:cNvSpPr>
          <p:nvPr>
            <p:ph type="ftr" sz="quarter" idx="11"/>
          </p:nvPr>
        </p:nvSpPr>
        <p:spPr/>
        <p:txBody>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fld>
            <a:endParaRPr lang="en-US" dirty="0"/>
          </a:p>
        </p:txBody>
      </p:sp>
      <p:sp>
        <p:nvSpPr>
          <p:cNvPr id="4" name="Text Placeholder 3"/>
          <p:cNvSpPr>
            <a:spLocks noGrp="1"/>
          </p:cNvSpPr>
          <p:nvPr>
            <p:ph type="body" sz="half" idx="2" hasCustomPrompt="1"/>
          </p:nvPr>
        </p:nvSpPr>
        <p:spPr>
          <a:xfrm>
            <a:off x="760938" y="2286001"/>
            <a:ext cx="401108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endParaRPr lang="en-US" dirty="0"/>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p:spPr>
        <p:txBody>
          <a:bodyPr/>
          <a:lstStyle/>
          <a:p>
            <a:fld id="{FDE934FF-F4E1-47C5-9CA5-30A81DDE2BE4}" type="datetimeFigureOut">
              <a:rPr lang="en-US" smtClean="0"/>
            </a:fld>
            <a:endParaRPr lang="en-US"/>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20" name="Freeform: Shape 19"/>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4" name="Freeform: Shape 13"/>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17" name="Freeform: Shape 16"/>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2" name="Title 1"/>
          <p:cNvSpPr>
            <a:spLocks noGrp="1"/>
          </p:cNvSpPr>
          <p:nvPr userDrawn="1">
            <p:ph type="title" hasCustomPrompt="1"/>
          </p:nvPr>
        </p:nvSpPr>
        <p:spPr>
          <a:xfrm>
            <a:off x="4224528" y="815009"/>
            <a:ext cx="6766560" cy="2811462"/>
          </a:xfrm>
        </p:spPr>
        <p:txBody>
          <a:bodyPr>
            <a:noAutofit/>
          </a:bodyPr>
          <a:lstStyle>
            <a:lvl1pPr algn="l">
              <a:lnSpc>
                <a:spcPct val="100000"/>
              </a:lnSpc>
              <a:defRPr b="1"/>
            </a:lvl1pPr>
          </a:lstStyle>
          <a:p>
            <a:r>
              <a:rPr lang="en-US" dirty="0"/>
              <a:t>Click to add title</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lvl1pPr>
              <a:defRPr>
                <a:latin typeface="+mn-lt"/>
              </a:defRPr>
            </a:lvl1pPr>
          </a:lstStyle>
          <a:p>
            <a:r>
              <a:rPr lang="en-US"/>
              <a:t>Presentation title</a:t>
            </a:r>
            <a:endParaRPr lang="en-US" dirty="0"/>
          </a:p>
        </p:txBody>
      </p:sp>
      <p:sp>
        <p:nvSpPr>
          <p:cNvPr id="6" name="Slide Number Placeholder 5"/>
          <p:cNvSpPr>
            <a:spLocks noGrp="1"/>
          </p:cNvSpPr>
          <p:nvPr userDrawn="1">
            <p:ph type="sldNum" sz="quarter" idx="12"/>
          </p:nvPr>
        </p:nvSpPr>
        <p:spPr>
          <a:xfrm>
            <a:off x="10003536" y="472108"/>
            <a:ext cx="987552" cy="244503"/>
          </a:xfrm>
        </p:spPr>
        <p:txBody>
          <a:bodyPr>
            <a:noAutofit/>
          </a:bodyPr>
          <a:lstStyle>
            <a:lvl1pPr>
              <a:defRPr>
                <a:latin typeface="+mn-lt"/>
              </a:defRPr>
            </a:lvl1pPr>
          </a:lstStyle>
          <a:p>
            <a:fld id="{48F63A3B-78C7-47BE-AE5E-E10140E04643}" type="slidenum">
              <a:rPr lang="en-US" smtClean="0"/>
            </a:fld>
            <a:endParaRPr lang="en-US" dirty="0"/>
          </a:p>
        </p:txBody>
      </p:sp>
      <p:sp>
        <p:nvSpPr>
          <p:cNvPr id="3" name="Content Placeholder 2"/>
          <p:cNvSpPr>
            <a:spLocks noGrp="1"/>
          </p:cNvSpPr>
          <p:nvPr userDrawn="1">
            <p:ph idx="1" hasCustomPrompt="1"/>
          </p:nvPr>
        </p:nvSpPr>
        <p:spPr>
          <a:xfrm>
            <a:off x="4224528" y="3723748"/>
            <a:ext cx="6766560" cy="2447238"/>
          </a:xfrm>
        </p:spPr>
        <p:txBody>
          <a:bodyPr>
            <a:normAutofit/>
          </a:bodyPr>
          <a:lstStyle>
            <a:lvl1pPr marL="0" indent="0">
              <a:buNone/>
              <a:defRPr sz="1500"/>
            </a:lvl1pPr>
            <a:lvl2pPr>
              <a:defRPr sz="1500"/>
            </a:lvl2pPr>
            <a:lvl3pPr>
              <a:defRPr sz="1500"/>
            </a:lvl3pPr>
            <a:lvl4pPr>
              <a:defRPr sz="1500"/>
            </a:lvl4pPr>
            <a:lvl5pPr>
              <a:defRPr sz="15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46" name="Freeform: Shape 45"/>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43" name="Freeform: Shape 42"/>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49" name="Freeform: Shape 48"/>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40" name="Freeform: Shape 39"/>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noAutofit/>
          </a:bodyPr>
          <a:lstStyle/>
          <a:p>
            <a:pPr lvl="0"/>
            <a:endParaRPr lang="en-US" dirty="0">
              <a:solidFill>
                <a:schemeClr val="tx1"/>
              </a:solidFill>
            </a:endParaRPr>
          </a:p>
        </p:txBody>
      </p:sp>
      <p:sp>
        <p:nvSpPr>
          <p:cNvPr id="37" name="Freeform: Shape 36"/>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hasCustomPrompt="1"/>
          </p:nvPr>
        </p:nvSpPr>
        <p:spPr>
          <a:xfrm>
            <a:off x="2895600" y="1699591"/>
            <a:ext cx="6400800" cy="2844977"/>
          </a:xfrm>
        </p:spPr>
        <p:txBody>
          <a:bodyPr anchor="b" anchorCtr="0">
            <a:noAutofit/>
          </a:bodyPr>
          <a:lstStyle>
            <a:lvl1pPr>
              <a:lnSpc>
                <a:spcPct val="100000"/>
              </a:lnSpc>
              <a:defRPr sz="4400"/>
            </a:lvl1pPr>
          </a:lstStyle>
          <a:p>
            <a:r>
              <a:rPr lang="en-US" dirty="0"/>
              <a:t>Click to add title</a:t>
            </a:r>
            <a:endParaRPr lang="en-US" dirty="0"/>
          </a:p>
        </p:txBody>
      </p:sp>
      <p:sp>
        <p:nvSpPr>
          <p:cNvPr id="3" name="Text Placeholder 2"/>
          <p:cNvSpPr>
            <a:spLocks noGrp="1"/>
          </p:cNvSpPr>
          <p:nvPr>
            <p:ph type="body" idx="1" hasCustomPrompt="1"/>
          </p:nvPr>
        </p:nvSpPr>
        <p:spPr>
          <a:xfrm>
            <a:off x="2895600" y="4598948"/>
            <a:ext cx="6400800" cy="847695"/>
          </a:xfrm>
        </p:spPr>
        <p:txBody>
          <a:bodyPr lIns="0" tIns="0" rIns="0" bIns="0" anchor="ctr" anchorCtr="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Click to add subtitle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31520"/>
            <a:ext cx="10665089" cy="1362057"/>
          </a:xfrm>
        </p:spPr>
        <p:txBody>
          <a:bodyPr>
            <a:noAutofit/>
          </a:bodyPr>
          <a:lstStyle>
            <a:lvl1pPr>
              <a:lnSpc>
                <a:spcPct val="100000"/>
              </a:lnSpc>
              <a:defRPr/>
            </a:lvl1pPr>
          </a:lstStyle>
          <a:p>
            <a:r>
              <a:rPr lang="en-US" dirty="0"/>
              <a:t>Click to add title</a:t>
            </a:r>
            <a:endParaRPr lang="en-US" dirty="0"/>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fld>
            <a:endParaRPr lang="en-US" dirty="0"/>
          </a:p>
        </p:txBody>
      </p:sp>
      <p:sp>
        <p:nvSpPr>
          <p:cNvPr id="3" name="Content Placeholder 2"/>
          <p:cNvSpPr>
            <a:spLocks noGrp="1"/>
          </p:cNvSpPr>
          <p:nvPr>
            <p:ph sz="half" idx="1" hasCustomPrompt="1"/>
          </p:nvPr>
        </p:nvSpPr>
        <p:spPr>
          <a:xfrm>
            <a:off x="539496" y="2103120"/>
            <a:ext cx="11119104" cy="44348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chemeClr val="accent3">
              <a:lumMod val="20000"/>
              <a:lumOff val="80000"/>
            </a:schemeClr>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oAutofit/>
          </a:bodyPr>
          <a:lstStyle>
            <a:lvl1pPr>
              <a:lnSpc>
                <a:spcPct val="100000"/>
              </a:lnSpc>
              <a:defRPr/>
            </a:lvl1pPr>
          </a:lstStyle>
          <a:p>
            <a:r>
              <a:rPr lang="en-US" dirty="0"/>
              <a:t>Click to add title</a:t>
            </a:r>
            <a:endParaRPr lang="en-US" dirty="0"/>
          </a:p>
        </p:txBody>
      </p:sp>
      <p:sp>
        <p:nvSpPr>
          <p:cNvPr id="6" name="Footer Placeholder 5"/>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fld>
            <a:endParaRPr lang="en-US" dirty="0"/>
          </a:p>
        </p:txBody>
      </p:sp>
      <p:sp>
        <p:nvSpPr>
          <p:cNvPr id="3" name="Content Placeholder 2"/>
          <p:cNvSpPr>
            <a:spLocks noGrp="1"/>
          </p:cNvSpPr>
          <p:nvPr>
            <p:ph sz="half" idx="1" hasCustomPrompt="1"/>
          </p:nvPr>
        </p:nvSpPr>
        <p:spPr>
          <a:xfrm>
            <a:off x="755904" y="2825496"/>
            <a:ext cx="10680192" cy="2834640"/>
          </a:xfrm>
        </p:spPr>
        <p:txBody>
          <a:bodyPr>
            <a:normAutofit/>
          </a:bodyPr>
          <a:lstStyle>
            <a:lvl1pPr>
              <a:defRPr sz="1800"/>
            </a:lvl1pPr>
            <a:lvl2pPr>
              <a:defRPr sz="1600"/>
            </a:lvl2pPr>
            <a:lvl3pPr>
              <a:defRPr sz="1400"/>
            </a:lvl3pPr>
            <a:lvl4pPr>
              <a:defRPr sz="1200"/>
            </a:lvl4pPr>
            <a:lvl5pPr>
              <a:defRPr sz="1200"/>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noAutofit/>
          </a:bodyPr>
          <a:lstStyle/>
          <a:p>
            <a:endParaRPr lang="en-US" dirty="0"/>
          </a:p>
        </p:txBody>
      </p:sp>
      <p:sp>
        <p:nvSpPr>
          <p:cNvPr id="31" name="Freeform 70"/>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noAutofit/>
          </a:bodyPr>
          <a:lstStyle/>
          <a:p>
            <a:endParaRPr lang="en-US" dirty="0"/>
          </a:p>
        </p:txBody>
      </p:sp>
      <p:sp>
        <p:nvSpPr>
          <p:cNvPr id="33" name="Image 4"/>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4441121" y="1344404"/>
            <a:ext cx="6984906" cy="2560441"/>
          </a:xfrm>
        </p:spPr>
        <p:txBody>
          <a:bodyPr lIns="0" tIns="0" rIns="0" bIns="0" anchor="b" anchorCtr="0">
            <a:noAutofit/>
          </a:bodyPr>
          <a:lstStyle>
            <a:lvl1pPr algn="l">
              <a:lnSpc>
                <a:spcPct val="100000"/>
              </a:lnSpc>
              <a:defRPr sz="3300" b="1">
                <a:latin typeface="+mj-lt"/>
                <a:cs typeface="Arial" panose="020B0604020202020204" pitchFamily="34" charset="0"/>
              </a:defRPr>
            </a:lvl1pPr>
          </a:lstStyle>
          <a:p>
            <a:r>
              <a:rPr lang="en-US" dirty="0"/>
              <a:t>Click to add title</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fld>
            <a:endParaRPr lang="en-US" dirty="0"/>
          </a:p>
        </p:txBody>
      </p:sp>
      <p:sp>
        <p:nvSpPr>
          <p:cNvPr id="57" name="Text Placeholder 54"/>
          <p:cNvSpPr>
            <a:spLocks noGrp="1"/>
          </p:cNvSpPr>
          <p:nvPr>
            <p:ph type="body" sz="quarter" idx="15" hasCustomPrompt="1"/>
          </p:nvPr>
        </p:nvSpPr>
        <p:spPr>
          <a:xfrm>
            <a:off x="3611880" y="1347664"/>
            <a:ext cx="768096" cy="1882471"/>
          </a:xfrm>
        </p:spPr>
        <p:txBody>
          <a:bodyPr lIns="91440" tIns="45720" rIns="91440" bIns="54864">
            <a:noAutofit/>
          </a:bodyPr>
          <a:lstStyle>
            <a:lvl1pPr marL="0" indent="0">
              <a:buNone/>
              <a:defRPr sz="10000" b="1"/>
            </a:lvl1pPr>
          </a:lstStyle>
          <a:p>
            <a:pPr lvl="0"/>
            <a:r>
              <a:rPr lang="en-US" dirty="0"/>
              <a:t>“</a:t>
            </a:r>
            <a:endParaRPr lang="en-US" dirty="0"/>
          </a:p>
        </p:txBody>
      </p:sp>
      <p:sp>
        <p:nvSpPr>
          <p:cNvPr id="55" name="Text Placeholder 54"/>
          <p:cNvSpPr>
            <a:spLocks noGrp="1"/>
          </p:cNvSpPr>
          <p:nvPr>
            <p:ph type="body" sz="quarter" idx="13" hasCustomPrompt="1"/>
          </p:nvPr>
        </p:nvSpPr>
        <p:spPr>
          <a:xfrm>
            <a:off x="4441120" y="3977196"/>
            <a:ext cx="4971237" cy="864804"/>
          </a:xfrm>
        </p:spPr>
        <p:txBody>
          <a:bodyPr lIns="0" tIns="0" rIns="0" bIns="0" anchor="ctr" anchorCtr="0">
            <a:noAutofit/>
          </a:bodyPr>
          <a:lstStyle>
            <a:lvl1pPr marL="0" indent="0">
              <a:buNone/>
              <a:defRPr sz="2400"/>
            </a:lvl1pPr>
          </a:lstStyle>
          <a:p>
            <a:r>
              <a:rPr lang="en-US" dirty="0"/>
              <a:t>Click to add subtitle</a:t>
            </a:r>
            <a:endParaRPr lang="en-US" dirty="0"/>
          </a:p>
        </p:txBody>
      </p:sp>
      <p:sp>
        <p:nvSpPr>
          <p:cNvPr id="56" name="Text Placeholder 54"/>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p:cNvSpPr>
            <a:spLocks noGrp="1"/>
          </p:cNvSpPr>
          <p:nvPr>
            <p:ph type="title" hasCustomPrompt="1"/>
          </p:nvPr>
        </p:nvSpPr>
        <p:spPr>
          <a:xfrm>
            <a:off x="758952" y="751398"/>
            <a:ext cx="10671048" cy="1362057"/>
          </a:xfrm>
        </p:spPr>
        <p:txBody>
          <a:bodyPr>
            <a:noAutofit/>
          </a:bodyPr>
          <a:lstStyle>
            <a:lvl1pPr>
              <a:lnSpc>
                <a:spcPct val="100000"/>
              </a:lnSpc>
              <a:defRPr/>
            </a:lvl1pPr>
          </a:lstStyle>
          <a:p>
            <a:r>
              <a:rPr lang="en-US" dirty="0"/>
              <a:t>Click to add title</a:t>
            </a:r>
            <a:endParaRPr lang="en-US" dirty="0"/>
          </a:p>
        </p:txBody>
      </p:sp>
      <p:sp>
        <p:nvSpPr>
          <p:cNvPr id="4" name="Footer Placeholder 3"/>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fld>
            <a:endParaRPr lang="en-US" dirty="0"/>
          </a:p>
        </p:txBody>
      </p:sp>
      <p:sp>
        <p:nvSpPr>
          <p:cNvPr id="17" name="Picture Placeholder 16"/>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19" name="Text Placeholder 18"/>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endParaRPr lang="en-US" dirty="0"/>
          </a:p>
        </p:txBody>
      </p:sp>
      <p:sp>
        <p:nvSpPr>
          <p:cNvPr id="21" name="Text Placeholder 20"/>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Click to add text</a:t>
            </a:r>
            <a:endParaRPr lang="en-US" dirty="0"/>
          </a:p>
        </p:txBody>
      </p:sp>
      <p:sp>
        <p:nvSpPr>
          <p:cNvPr id="23" name="Picture Placeholder 16"/>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2" name="Text Placeholder 18"/>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endParaRPr lang="en-US" dirty="0"/>
          </a:p>
        </p:txBody>
      </p:sp>
      <p:sp>
        <p:nvSpPr>
          <p:cNvPr id="24" name="Text Placeholder 20"/>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Click to add text</a:t>
            </a:r>
            <a:endParaRPr lang="en-US" dirty="0"/>
          </a:p>
        </p:txBody>
      </p:sp>
      <p:sp>
        <p:nvSpPr>
          <p:cNvPr id="26" name="Picture Placeholder 16"/>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5" name="Text Placeholder 18"/>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endParaRPr lang="en-US" dirty="0"/>
          </a:p>
        </p:txBody>
      </p:sp>
      <p:sp>
        <p:nvSpPr>
          <p:cNvPr id="27" name="Text Placeholder 20"/>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Click to add text</a:t>
            </a:r>
            <a:endParaRPr lang="en-US" dirty="0"/>
          </a:p>
        </p:txBody>
      </p:sp>
      <p:sp>
        <p:nvSpPr>
          <p:cNvPr id="29" name="Picture Placeholder 16"/>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t">
            <a:noAutofit/>
          </a:bodyPr>
          <a:lstStyle>
            <a:lvl1pPr marL="0" indent="0" algn="ctr">
              <a:buNone/>
              <a:defRPr sz="1400"/>
            </a:lvl1pPr>
          </a:lstStyle>
          <a:p>
            <a:r>
              <a:rPr lang="en-US"/>
              <a:t>Click icon to add picture</a:t>
            </a:r>
            <a:endParaRPr lang="en-US" dirty="0"/>
          </a:p>
        </p:txBody>
      </p:sp>
      <p:sp>
        <p:nvSpPr>
          <p:cNvPr id="28" name="Text Placeholder 18"/>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0" cap="all" baseline="0">
                <a:solidFill>
                  <a:schemeClr val="accent6"/>
                </a:solidFill>
                <a:latin typeface="+mj-lt"/>
                <a:cs typeface="Arial" panose="020B0604020202020204" pitchFamily="34" charset="0"/>
              </a:defRPr>
            </a:lvl1pPr>
          </a:lstStyle>
          <a:p>
            <a:pPr lvl="0"/>
            <a:r>
              <a:rPr lang="en-US" dirty="0"/>
              <a:t>add text</a:t>
            </a:r>
            <a:endParaRPr lang="en-US" dirty="0"/>
          </a:p>
        </p:txBody>
      </p:sp>
      <p:sp>
        <p:nvSpPr>
          <p:cNvPr id="30" name="Text Placeholder 20"/>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Click to add text</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0937" y="755729"/>
            <a:ext cx="10665089" cy="859972"/>
          </a:xfrm>
        </p:spPr>
        <p:txBody>
          <a:bodyPr>
            <a:noAutofit/>
          </a:bodyPr>
          <a:lstStyle>
            <a:lvl1pPr>
              <a:lnSpc>
                <a:spcPct val="100000"/>
              </a:lnSpc>
              <a:defRPr/>
            </a:lvl1pPr>
          </a:lstStyle>
          <a:p>
            <a:r>
              <a:rPr lang="en-US" dirty="0"/>
              <a:t>Click to add title</a:t>
            </a:r>
            <a:endParaRPr lang="en-US" dirty="0"/>
          </a:p>
        </p:txBody>
      </p:sp>
      <p:sp>
        <p:nvSpPr>
          <p:cNvPr id="4" name="Footer Placeholder 3"/>
          <p:cNvSpPr>
            <a:spLocks noGrp="1"/>
          </p:cNvSpPr>
          <p:nvPr>
            <p:ph type="ftr" sz="quarter" idx="11"/>
          </p:nvPr>
        </p:nvSpPr>
        <p:spPr/>
        <p:txBody>
          <a:bodyPr>
            <a:noAutofit/>
          </a:bodyPr>
          <a:lstStyle>
            <a:lvl1pPr>
              <a:defRPr>
                <a:latin typeface="+mn-lt"/>
              </a:defRPr>
            </a:lvl1pPr>
          </a:lstStyle>
          <a:p>
            <a:r>
              <a:rPr lang="en-US"/>
              <a:t>Presentation title</a:t>
            </a:r>
            <a:endParaRPr lang="en-US" dirty="0"/>
          </a:p>
        </p:txBody>
      </p:sp>
      <p:sp>
        <p:nvSpPr>
          <p:cNvPr id="5" name="Slide Number Placeholder 4"/>
          <p:cNvSpPr>
            <a:spLocks noGrp="1"/>
          </p:cNvSpPr>
          <p:nvPr>
            <p:ph type="sldNum" sz="quarter" idx="12"/>
          </p:nvPr>
        </p:nvSpPr>
        <p:spPr/>
        <p:txBody>
          <a:bodyPr>
            <a:noAutofit/>
          </a:bodyPr>
          <a:lstStyle>
            <a:lvl1pPr>
              <a:defRPr>
                <a:latin typeface="+mn-lt"/>
              </a:defRPr>
            </a:lvl1pPr>
          </a:lstStyle>
          <a:p>
            <a:fld id="{48F63A3B-78C7-47BE-AE5E-E10140E04643}" type="slidenum">
              <a:rPr lang="en-US" smtClean="0"/>
            </a:fld>
            <a:endParaRPr lang="en-US" dirty="0"/>
          </a:p>
        </p:txBody>
      </p:sp>
      <p:sp>
        <p:nvSpPr>
          <p:cNvPr id="17" name="Picture Placeholder 16"/>
          <p:cNvSpPr>
            <a:spLocks noGrp="1"/>
          </p:cNvSpPr>
          <p:nvPr>
            <p:ph type="pic" sz="quarter" idx="13" hasCustomPrompt="1"/>
          </p:nvPr>
        </p:nvSpPr>
        <p:spPr>
          <a:xfrm>
            <a:off x="1271016"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r>
              <a:rPr lang="en-US" dirty="0"/>
              <a:t>Click to add picture</a:t>
            </a:r>
            <a:endParaRPr lang="en-US" dirty="0"/>
          </a:p>
        </p:txBody>
      </p:sp>
      <p:sp>
        <p:nvSpPr>
          <p:cNvPr id="19" name="Text Placeholder 18"/>
          <p:cNvSpPr>
            <a:spLocks noGrp="1"/>
          </p:cNvSpPr>
          <p:nvPr>
            <p:ph type="body" sz="quarter" idx="14" hasCustomPrompt="1"/>
          </p:nvPr>
        </p:nvSpPr>
        <p:spPr>
          <a:xfrm>
            <a:off x="1271016"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endParaRPr lang="en-US" dirty="0"/>
          </a:p>
        </p:txBody>
      </p:sp>
      <p:sp>
        <p:nvSpPr>
          <p:cNvPr id="21" name="Text Placeholder 20"/>
          <p:cNvSpPr>
            <a:spLocks noGrp="1"/>
          </p:cNvSpPr>
          <p:nvPr>
            <p:ph type="body" sz="quarter" idx="15" hasCustomPrompt="1"/>
          </p:nvPr>
        </p:nvSpPr>
        <p:spPr>
          <a:xfrm>
            <a:off x="1271016" y="3696472"/>
            <a:ext cx="2029968" cy="269240"/>
          </a:xfrm>
        </p:spPr>
        <p:txBody>
          <a:bodyPr anchor="t" anchorCtr="0">
            <a:normAutofit/>
          </a:bodyPr>
          <a:lstStyle>
            <a:lvl1pPr marL="0" indent="0" algn="ctr">
              <a:buNone/>
              <a:defRPr sz="1200" spc="20" baseline="0"/>
            </a:lvl1pPr>
          </a:lstStyle>
          <a:p>
            <a:pPr lvl="0"/>
            <a:r>
              <a:rPr lang="en-US" dirty="0"/>
              <a:t>Click to add text</a:t>
            </a:r>
            <a:endParaRPr lang="en-US" dirty="0"/>
          </a:p>
        </p:txBody>
      </p:sp>
      <p:sp>
        <p:nvSpPr>
          <p:cNvPr id="10" name="Picture Placeholder 16"/>
          <p:cNvSpPr>
            <a:spLocks noGrp="1"/>
          </p:cNvSpPr>
          <p:nvPr>
            <p:ph type="pic" sz="quarter" idx="25" hasCustomPrompt="1"/>
          </p:nvPr>
        </p:nvSpPr>
        <p:spPr>
          <a:xfrm>
            <a:off x="1271016"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defRPr/>
            </a:pPr>
            <a:r>
              <a:rPr lang="en-US" dirty="0"/>
              <a:t>Click to add picture</a:t>
            </a:r>
            <a:endParaRPr lang="en-US" dirty="0"/>
          </a:p>
          <a:p>
            <a:endParaRPr lang="en-US" dirty="0"/>
          </a:p>
        </p:txBody>
      </p:sp>
      <p:sp>
        <p:nvSpPr>
          <p:cNvPr id="14" name="Text Placeholder 18"/>
          <p:cNvSpPr>
            <a:spLocks noGrp="1"/>
          </p:cNvSpPr>
          <p:nvPr>
            <p:ph type="body" sz="quarter" idx="29" hasCustomPrompt="1"/>
          </p:nvPr>
        </p:nvSpPr>
        <p:spPr>
          <a:xfrm>
            <a:off x="1271016"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endParaRPr lang="en-US" dirty="0"/>
          </a:p>
        </p:txBody>
      </p:sp>
      <p:sp>
        <p:nvSpPr>
          <p:cNvPr id="15" name="Text Placeholder 20"/>
          <p:cNvSpPr>
            <a:spLocks noGrp="1"/>
          </p:cNvSpPr>
          <p:nvPr>
            <p:ph type="body" sz="quarter" idx="30" hasCustomPrompt="1"/>
          </p:nvPr>
        </p:nvSpPr>
        <p:spPr>
          <a:xfrm>
            <a:off x="1271016" y="6295400"/>
            <a:ext cx="2029968" cy="269240"/>
          </a:xfrm>
        </p:spPr>
        <p:txBody>
          <a:bodyPr anchor="t" anchorCtr="0">
            <a:normAutofit/>
          </a:bodyPr>
          <a:lstStyle>
            <a:lvl1pPr marL="0" indent="0" algn="ctr">
              <a:buNone/>
              <a:defRPr sz="1200" spc="20" baseline="0"/>
            </a:lvl1pPr>
          </a:lstStyle>
          <a:p>
            <a:pPr lvl="0"/>
            <a:r>
              <a:rPr lang="en-US" dirty="0"/>
              <a:t>Click to add text</a:t>
            </a:r>
            <a:endParaRPr lang="en-US" dirty="0"/>
          </a:p>
        </p:txBody>
      </p:sp>
      <p:sp>
        <p:nvSpPr>
          <p:cNvPr id="23" name="Picture Placeholder 16"/>
          <p:cNvSpPr>
            <a:spLocks noGrp="1"/>
          </p:cNvSpPr>
          <p:nvPr>
            <p:ph type="pic" sz="quarter" idx="17" hasCustomPrompt="1"/>
          </p:nvPr>
        </p:nvSpPr>
        <p:spPr>
          <a:xfrm>
            <a:off x="3828288"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defRPr/>
            </a:pPr>
            <a:r>
              <a:rPr lang="en-US" dirty="0"/>
              <a:t>Click to add picture</a:t>
            </a:r>
            <a:endParaRPr lang="en-US" dirty="0"/>
          </a:p>
          <a:p>
            <a:endParaRPr lang="en-US" dirty="0"/>
          </a:p>
        </p:txBody>
      </p:sp>
      <p:sp>
        <p:nvSpPr>
          <p:cNvPr id="22" name="Text Placeholder 18"/>
          <p:cNvSpPr>
            <a:spLocks noGrp="1"/>
          </p:cNvSpPr>
          <p:nvPr>
            <p:ph type="body" sz="quarter" idx="16" hasCustomPrompt="1"/>
          </p:nvPr>
        </p:nvSpPr>
        <p:spPr>
          <a:xfrm>
            <a:off x="3828288"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endParaRPr lang="en-US" dirty="0"/>
          </a:p>
        </p:txBody>
      </p:sp>
      <p:sp>
        <p:nvSpPr>
          <p:cNvPr id="24" name="Text Placeholder 20"/>
          <p:cNvSpPr>
            <a:spLocks noGrp="1"/>
          </p:cNvSpPr>
          <p:nvPr>
            <p:ph type="body" sz="quarter" idx="18" hasCustomPrompt="1"/>
          </p:nvPr>
        </p:nvSpPr>
        <p:spPr>
          <a:xfrm>
            <a:off x="3828288" y="3696472"/>
            <a:ext cx="2029968" cy="269240"/>
          </a:xfrm>
        </p:spPr>
        <p:txBody>
          <a:bodyPr anchor="t" anchorCtr="0">
            <a:normAutofit/>
          </a:bodyPr>
          <a:lstStyle>
            <a:lvl1pPr marL="0" indent="0" algn="ctr">
              <a:buNone/>
              <a:defRPr sz="1200" spc="20" baseline="0"/>
            </a:lvl1pPr>
          </a:lstStyle>
          <a:p>
            <a:pPr lvl="0"/>
            <a:r>
              <a:rPr lang="en-US" dirty="0"/>
              <a:t>Click to add text</a:t>
            </a:r>
            <a:endParaRPr lang="en-US" dirty="0"/>
          </a:p>
        </p:txBody>
      </p:sp>
      <p:sp>
        <p:nvSpPr>
          <p:cNvPr id="11" name="Picture Placeholder 16"/>
          <p:cNvSpPr>
            <a:spLocks noGrp="1"/>
          </p:cNvSpPr>
          <p:nvPr>
            <p:ph type="pic" sz="quarter" idx="26" hasCustomPrompt="1"/>
          </p:nvPr>
        </p:nvSpPr>
        <p:spPr>
          <a:xfrm>
            <a:off x="3828288"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defRPr/>
            </a:pPr>
            <a:r>
              <a:rPr lang="en-US" dirty="0"/>
              <a:t>Click to add picture</a:t>
            </a:r>
            <a:endParaRPr lang="en-US" dirty="0"/>
          </a:p>
          <a:p>
            <a:endParaRPr lang="en-US" dirty="0"/>
          </a:p>
        </p:txBody>
      </p:sp>
      <p:sp>
        <p:nvSpPr>
          <p:cNvPr id="16" name="Text Placeholder 18"/>
          <p:cNvSpPr>
            <a:spLocks noGrp="1"/>
          </p:cNvSpPr>
          <p:nvPr>
            <p:ph type="body" sz="quarter" idx="31" hasCustomPrompt="1"/>
          </p:nvPr>
        </p:nvSpPr>
        <p:spPr>
          <a:xfrm>
            <a:off x="3828288"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endParaRPr lang="en-US" dirty="0"/>
          </a:p>
        </p:txBody>
      </p:sp>
      <p:sp>
        <p:nvSpPr>
          <p:cNvPr id="18" name="Text Placeholder 20"/>
          <p:cNvSpPr>
            <a:spLocks noGrp="1"/>
          </p:cNvSpPr>
          <p:nvPr>
            <p:ph type="body" sz="quarter" idx="32" hasCustomPrompt="1"/>
          </p:nvPr>
        </p:nvSpPr>
        <p:spPr>
          <a:xfrm>
            <a:off x="3828288" y="6295400"/>
            <a:ext cx="2029968" cy="269240"/>
          </a:xfrm>
        </p:spPr>
        <p:txBody>
          <a:bodyPr anchor="t" anchorCtr="0">
            <a:normAutofit/>
          </a:bodyPr>
          <a:lstStyle>
            <a:lvl1pPr marL="0" indent="0" algn="ctr">
              <a:buNone/>
              <a:defRPr sz="1200" spc="20" baseline="0"/>
            </a:lvl1pPr>
          </a:lstStyle>
          <a:p>
            <a:pPr lvl="0"/>
            <a:r>
              <a:rPr lang="en-US" dirty="0"/>
              <a:t>Click to add text</a:t>
            </a:r>
            <a:endParaRPr lang="en-US" dirty="0"/>
          </a:p>
        </p:txBody>
      </p:sp>
      <p:sp>
        <p:nvSpPr>
          <p:cNvPr id="26" name="Picture Placeholder 16"/>
          <p:cNvSpPr>
            <a:spLocks noGrp="1"/>
          </p:cNvSpPr>
          <p:nvPr>
            <p:ph type="pic" sz="quarter" idx="20" hasCustomPrompt="1"/>
          </p:nvPr>
        </p:nvSpPr>
        <p:spPr>
          <a:xfrm>
            <a:off x="6385560"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defRPr/>
            </a:pPr>
            <a:r>
              <a:rPr lang="en-US" dirty="0"/>
              <a:t>Click to add picture</a:t>
            </a:r>
            <a:endParaRPr lang="en-US" dirty="0"/>
          </a:p>
          <a:p>
            <a:endParaRPr lang="en-US" dirty="0"/>
          </a:p>
        </p:txBody>
      </p:sp>
      <p:sp>
        <p:nvSpPr>
          <p:cNvPr id="25" name="Text Placeholder 18"/>
          <p:cNvSpPr>
            <a:spLocks noGrp="1"/>
          </p:cNvSpPr>
          <p:nvPr>
            <p:ph type="body" sz="quarter" idx="19" hasCustomPrompt="1"/>
          </p:nvPr>
        </p:nvSpPr>
        <p:spPr>
          <a:xfrm>
            <a:off x="6385560" y="3320463"/>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endParaRPr lang="en-US" dirty="0"/>
          </a:p>
        </p:txBody>
      </p:sp>
      <p:sp>
        <p:nvSpPr>
          <p:cNvPr id="27" name="Text Placeholder 20"/>
          <p:cNvSpPr>
            <a:spLocks noGrp="1"/>
          </p:cNvSpPr>
          <p:nvPr>
            <p:ph type="body" sz="quarter" idx="21" hasCustomPrompt="1"/>
          </p:nvPr>
        </p:nvSpPr>
        <p:spPr>
          <a:xfrm>
            <a:off x="6385560" y="3696472"/>
            <a:ext cx="2029968" cy="269240"/>
          </a:xfrm>
        </p:spPr>
        <p:txBody>
          <a:bodyPr anchor="t" anchorCtr="0">
            <a:normAutofit/>
          </a:bodyPr>
          <a:lstStyle>
            <a:lvl1pPr marL="0" indent="0" algn="ctr">
              <a:buNone/>
              <a:defRPr sz="1200" spc="20" baseline="0"/>
            </a:lvl1pPr>
          </a:lstStyle>
          <a:p>
            <a:pPr lvl="0"/>
            <a:r>
              <a:rPr lang="en-US" dirty="0"/>
              <a:t>Click to add text</a:t>
            </a:r>
            <a:endParaRPr lang="en-US" dirty="0"/>
          </a:p>
        </p:txBody>
      </p:sp>
      <p:sp>
        <p:nvSpPr>
          <p:cNvPr id="12" name="Picture Placeholder 16"/>
          <p:cNvSpPr>
            <a:spLocks noGrp="1"/>
          </p:cNvSpPr>
          <p:nvPr>
            <p:ph type="pic" sz="quarter" idx="27" hasCustomPrompt="1"/>
          </p:nvPr>
        </p:nvSpPr>
        <p:spPr>
          <a:xfrm>
            <a:off x="6385560"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defRPr/>
            </a:pPr>
            <a:r>
              <a:rPr lang="en-US" dirty="0"/>
              <a:t>Click to add picture</a:t>
            </a:r>
            <a:endParaRPr lang="en-US" dirty="0"/>
          </a:p>
          <a:p>
            <a:endParaRPr lang="en-US" dirty="0"/>
          </a:p>
        </p:txBody>
      </p:sp>
      <p:sp>
        <p:nvSpPr>
          <p:cNvPr id="20" name="Text Placeholder 18"/>
          <p:cNvSpPr>
            <a:spLocks noGrp="1"/>
          </p:cNvSpPr>
          <p:nvPr>
            <p:ph type="body" sz="quarter" idx="33" hasCustomPrompt="1"/>
          </p:nvPr>
        </p:nvSpPr>
        <p:spPr>
          <a:xfrm>
            <a:off x="6385560" y="5919391"/>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endParaRPr lang="en-US" dirty="0"/>
          </a:p>
        </p:txBody>
      </p:sp>
      <p:sp>
        <p:nvSpPr>
          <p:cNvPr id="31" name="Text Placeholder 20"/>
          <p:cNvSpPr>
            <a:spLocks noGrp="1"/>
          </p:cNvSpPr>
          <p:nvPr>
            <p:ph type="body" sz="quarter" idx="34" hasCustomPrompt="1"/>
          </p:nvPr>
        </p:nvSpPr>
        <p:spPr>
          <a:xfrm>
            <a:off x="6385560" y="6295400"/>
            <a:ext cx="2029968" cy="269240"/>
          </a:xfrm>
        </p:spPr>
        <p:txBody>
          <a:bodyPr anchor="t" anchorCtr="0">
            <a:normAutofit/>
          </a:bodyPr>
          <a:lstStyle>
            <a:lvl1pPr marL="0" indent="0" algn="ctr">
              <a:buNone/>
              <a:defRPr sz="1200" spc="20" baseline="0"/>
            </a:lvl1pPr>
          </a:lstStyle>
          <a:p>
            <a:pPr lvl="0"/>
            <a:r>
              <a:rPr lang="en-US" dirty="0"/>
              <a:t>Click to add text</a:t>
            </a:r>
            <a:endParaRPr lang="en-US" dirty="0"/>
          </a:p>
        </p:txBody>
      </p:sp>
      <p:sp>
        <p:nvSpPr>
          <p:cNvPr id="29" name="Picture Placeholder 16"/>
          <p:cNvSpPr>
            <a:spLocks noGrp="1"/>
          </p:cNvSpPr>
          <p:nvPr>
            <p:ph type="pic" sz="quarter" idx="23" hasCustomPrompt="1"/>
          </p:nvPr>
        </p:nvSpPr>
        <p:spPr>
          <a:xfrm>
            <a:off x="8942832" y="1674543"/>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defRPr/>
            </a:pPr>
            <a:r>
              <a:rPr lang="en-US" dirty="0"/>
              <a:t>Click to add picture</a:t>
            </a:r>
            <a:endParaRPr lang="en-US" dirty="0"/>
          </a:p>
          <a:p>
            <a:endParaRPr lang="en-US" dirty="0"/>
          </a:p>
        </p:txBody>
      </p:sp>
      <p:sp>
        <p:nvSpPr>
          <p:cNvPr id="28" name="Text Placeholder 18"/>
          <p:cNvSpPr>
            <a:spLocks noGrp="1"/>
          </p:cNvSpPr>
          <p:nvPr>
            <p:ph type="body" sz="quarter" idx="22" hasCustomPrompt="1"/>
          </p:nvPr>
        </p:nvSpPr>
        <p:spPr>
          <a:xfrm>
            <a:off x="8942832" y="3320463"/>
            <a:ext cx="2029968" cy="694944"/>
          </a:xfrm>
          <a:solidFill>
            <a:schemeClr val="accent1"/>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endParaRPr lang="en-US" dirty="0"/>
          </a:p>
        </p:txBody>
      </p:sp>
      <p:sp>
        <p:nvSpPr>
          <p:cNvPr id="30" name="Text Placeholder 20"/>
          <p:cNvSpPr>
            <a:spLocks noGrp="1"/>
          </p:cNvSpPr>
          <p:nvPr>
            <p:ph type="body" sz="quarter" idx="24" hasCustomPrompt="1"/>
          </p:nvPr>
        </p:nvSpPr>
        <p:spPr>
          <a:xfrm>
            <a:off x="8942832" y="3696472"/>
            <a:ext cx="2029968" cy="269240"/>
          </a:xfrm>
        </p:spPr>
        <p:txBody>
          <a:bodyPr anchor="t" anchorCtr="0">
            <a:normAutofit/>
          </a:bodyPr>
          <a:lstStyle>
            <a:lvl1pPr marL="0" indent="0" algn="ctr">
              <a:buNone/>
              <a:defRPr sz="1200" spc="20" baseline="0"/>
            </a:lvl1pPr>
          </a:lstStyle>
          <a:p>
            <a:pPr lvl="0"/>
            <a:r>
              <a:rPr lang="en-US" dirty="0"/>
              <a:t>Click to add text</a:t>
            </a:r>
            <a:endParaRPr lang="en-US" dirty="0"/>
          </a:p>
        </p:txBody>
      </p:sp>
      <p:sp>
        <p:nvSpPr>
          <p:cNvPr id="13" name="Picture Placeholder 16"/>
          <p:cNvSpPr>
            <a:spLocks noGrp="1"/>
          </p:cNvSpPr>
          <p:nvPr>
            <p:ph type="pic" sz="quarter" idx="28" hasCustomPrompt="1"/>
          </p:nvPr>
        </p:nvSpPr>
        <p:spPr>
          <a:xfrm>
            <a:off x="8942832" y="4273471"/>
            <a:ext cx="2029968" cy="1828800"/>
          </a:xfrm>
          <a:solidFill>
            <a:schemeClr val="accent4">
              <a:lumMod val="60000"/>
              <a:lumOff val="40000"/>
            </a:schemeClr>
          </a:solidFill>
          <a:ln>
            <a:noFill/>
          </a:ln>
        </p:spPr>
        <p:txBody>
          <a:bodyPr anchor="t" anchorCtr="0">
            <a:noAutofit/>
          </a:bodyPr>
          <a:lstStyle>
            <a:lvl1pPr marL="0" indent="0" algn="ctr">
              <a:buNone/>
              <a:defRPr sz="1200"/>
            </a:lvl1pPr>
          </a:lstStyle>
          <a:p>
            <a:pPr marL="0" marR="0" lvl="0" indent="0" algn="ctr" defTabSz="914400" rtl="0" eaLnBrk="1" fontAlgn="auto" latinLnBrk="0" hangingPunct="1">
              <a:lnSpc>
                <a:spcPct val="100000"/>
              </a:lnSpc>
              <a:spcBef>
                <a:spcPts val="360"/>
              </a:spcBef>
              <a:spcAft>
                <a:spcPts val="0"/>
              </a:spcAft>
              <a:buClrTx/>
              <a:buSzTx/>
              <a:buFont typeface="Arial" panose="020B0604020202020204" pitchFamily="34" charset="0"/>
              <a:buNone/>
              <a:defRPr/>
            </a:pPr>
            <a:r>
              <a:rPr lang="en-US" dirty="0"/>
              <a:t>Click to add picture</a:t>
            </a:r>
            <a:endParaRPr lang="en-US" dirty="0"/>
          </a:p>
          <a:p>
            <a:endParaRPr lang="en-US" dirty="0"/>
          </a:p>
        </p:txBody>
      </p:sp>
      <p:sp>
        <p:nvSpPr>
          <p:cNvPr id="32" name="Text Placeholder 18"/>
          <p:cNvSpPr>
            <a:spLocks noGrp="1"/>
          </p:cNvSpPr>
          <p:nvPr>
            <p:ph type="body" sz="quarter" idx="35" hasCustomPrompt="1"/>
          </p:nvPr>
        </p:nvSpPr>
        <p:spPr>
          <a:xfrm>
            <a:off x="8942832" y="5919391"/>
            <a:ext cx="2029968" cy="694944"/>
          </a:xfrm>
          <a:solidFill>
            <a:schemeClr val="accent4"/>
          </a:solidFill>
        </p:spPr>
        <p:txBody>
          <a:bodyPr lIns="0" tIns="155448" rIns="0" anchor="t" anchorCtr="0">
            <a:normAutofit/>
          </a:bodyPr>
          <a:lstStyle>
            <a:lvl1pPr marL="0" indent="0" algn="ctr">
              <a:spcBef>
                <a:spcPts val="0"/>
              </a:spcBef>
              <a:buNone/>
              <a:defRPr sz="1400" b="0" cap="all" spc="20" baseline="0">
                <a:solidFill>
                  <a:schemeClr val="accent6"/>
                </a:solidFill>
                <a:latin typeface="+mj-lt"/>
                <a:cs typeface="Arial" panose="020B0604020202020204" pitchFamily="34" charset="0"/>
              </a:defRPr>
            </a:lvl1pPr>
          </a:lstStyle>
          <a:p>
            <a:pPr lvl="0"/>
            <a:r>
              <a:rPr lang="en-US" dirty="0"/>
              <a:t>Add Text</a:t>
            </a:r>
            <a:endParaRPr lang="en-US" dirty="0"/>
          </a:p>
        </p:txBody>
      </p:sp>
      <p:sp>
        <p:nvSpPr>
          <p:cNvPr id="33" name="Text Placeholder 20"/>
          <p:cNvSpPr>
            <a:spLocks noGrp="1"/>
          </p:cNvSpPr>
          <p:nvPr>
            <p:ph type="body" sz="quarter" idx="36" hasCustomPrompt="1"/>
          </p:nvPr>
        </p:nvSpPr>
        <p:spPr>
          <a:xfrm>
            <a:off x="8942832" y="6295400"/>
            <a:ext cx="2029968" cy="269240"/>
          </a:xfrm>
        </p:spPr>
        <p:txBody>
          <a:bodyPr anchor="t" anchorCtr="0">
            <a:normAutofit/>
          </a:bodyPr>
          <a:lstStyle>
            <a:lvl1pPr marL="0" indent="0" algn="ctr">
              <a:buNone/>
              <a:defRPr sz="1200" spc="20" baseline="0"/>
            </a:lvl1pPr>
          </a:lstStyle>
          <a:p>
            <a:pPr lvl="0"/>
            <a:r>
              <a:rPr lang="en-US" dirty="0"/>
              <a:t>Click to add text</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a:xfrm>
            <a:off x="760938" y="457200"/>
            <a:ext cx="3200400" cy="244502"/>
          </a:xfrm>
          <a:prstGeom prst="rect">
            <a:avLst/>
          </a:prstGeom>
        </p:spPr>
        <p:txBody>
          <a:bodyPr vert="horz" lIns="0" tIns="45720" rIns="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345" indent="-347345"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345"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345"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345"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345"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4.xml"/><Relationship Id="rId2" Type="http://schemas.openxmlformats.org/officeDocument/2006/relationships/image" Target="../media/image21.jpeg"/><Relationship Id="rId1" Type="http://schemas.openxmlformats.org/officeDocument/2006/relationships/tags" Target="../tags/tag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2.jpeg"/><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emf"/><Relationship Id="rId1" Type="http://schemas.openxmlformats.org/officeDocument/2006/relationships/image" Target="../media/image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0" y="2632710"/>
            <a:ext cx="12192635" cy="4247515"/>
          </a:xfrm>
        </p:spPr>
        <p:txBody>
          <a:bodyPr>
            <a:normAutofit lnSpcReduction="10000"/>
          </a:bodyPr>
          <a:lstStyle/>
          <a:p>
            <a:pPr marL="0" indent="0" algn="ctr">
              <a:buNone/>
            </a:pPr>
            <a:endParaRPr lang="en-US" sz="2800" dirty="0">
              <a:latin typeface="+mj-lt"/>
              <a:cs typeface="+mj-lt"/>
              <a:sym typeface="+mn-ea"/>
            </a:endParaRPr>
          </a:p>
          <a:p>
            <a:pPr marL="0" indent="0" algn="ctr">
              <a:buNone/>
            </a:pPr>
            <a:r>
              <a:rPr lang="en-US" sz="2800" dirty="0">
                <a:latin typeface="+mj-lt"/>
                <a:cs typeface="+mj-lt"/>
                <a:sym typeface="+mn-ea"/>
              </a:rPr>
              <a:t>PROTECTION OF CROPS AGAINST BIRDS &amp; ANIMALS USING SENSOR BASED SYSTEM</a:t>
            </a:r>
            <a:endParaRPr lang="en-US" sz="2800" dirty="0">
              <a:latin typeface="+mj-lt"/>
              <a:cs typeface="+mj-lt"/>
              <a:sym typeface="+mn-ea"/>
            </a:endParaRPr>
          </a:p>
          <a:p>
            <a:pPr marL="0" indent="0" algn="ctr">
              <a:buNone/>
            </a:pPr>
            <a:endParaRPr lang="en-US" sz="2800" dirty="0"/>
          </a:p>
          <a:p>
            <a:pPr marL="0" indent="0" algn="ctr">
              <a:buNone/>
            </a:pPr>
            <a:r>
              <a:rPr lang="en-IN" sz="2400" dirty="0">
                <a:solidFill>
                  <a:srgbClr val="C00000"/>
                </a:solidFill>
                <a:latin typeface="Times New Roman" panose="02020603050405020304" pitchFamily="18" charset="0"/>
                <a:cs typeface="Times New Roman" panose="02020603050405020304" pitchFamily="18" charset="0"/>
              </a:rPr>
              <a:t>TEAM MEMBERS</a:t>
            </a:r>
            <a:endParaRPr lang="en-IN" sz="2400" dirty="0">
              <a:solidFill>
                <a:srgbClr val="C00000"/>
              </a:solidFill>
              <a:latin typeface="Times New Roman" panose="02020603050405020304" pitchFamily="18" charset="0"/>
              <a:cs typeface="Times New Roman" panose="02020603050405020304" pitchFamily="18" charset="0"/>
            </a:endParaRPr>
          </a:p>
          <a:p>
            <a:pPr marL="0" indent="0" algn="ctr">
              <a:buNone/>
            </a:pPr>
            <a:r>
              <a:rPr lang="en-US" altLang="en-IN" dirty="0">
                <a:solidFill>
                  <a:schemeClr val="accent6">
                    <a:lumMod val="75000"/>
                  </a:schemeClr>
                </a:solidFill>
                <a:latin typeface="Times New Roman" panose="02020603050405020304" pitchFamily="18" charset="0"/>
                <a:cs typeface="Times New Roman" panose="02020603050405020304" pitchFamily="18" charset="0"/>
              </a:rPr>
              <a:t>   </a:t>
            </a:r>
            <a:r>
              <a:rPr lang="en-IN" dirty="0">
                <a:solidFill>
                  <a:schemeClr val="accent6">
                    <a:lumMod val="75000"/>
                  </a:schemeClr>
                </a:solidFill>
                <a:latin typeface="Times New Roman" panose="02020603050405020304" pitchFamily="18" charset="0"/>
                <a:cs typeface="Times New Roman" panose="02020603050405020304" pitchFamily="18" charset="0"/>
              </a:rPr>
              <a:t>1. </a:t>
            </a:r>
            <a:r>
              <a:rPr lang="en-US" altLang="en-IN" dirty="0">
                <a:solidFill>
                  <a:schemeClr val="accent6">
                    <a:lumMod val="75000"/>
                  </a:schemeClr>
                </a:solidFill>
                <a:latin typeface="Times New Roman" panose="02020603050405020304" pitchFamily="18" charset="0"/>
                <a:cs typeface="Times New Roman" panose="02020603050405020304" pitchFamily="18" charset="0"/>
              </a:rPr>
              <a:t>JAINISHAANTH N</a:t>
            </a:r>
            <a:r>
              <a:rPr lang="en-IN" dirty="0">
                <a:solidFill>
                  <a:schemeClr val="accent6">
                    <a:lumMod val="75000"/>
                  </a:schemeClr>
                </a:solidFill>
                <a:latin typeface="Times New Roman" panose="02020603050405020304" pitchFamily="18" charset="0"/>
                <a:cs typeface="Times New Roman" panose="02020603050405020304" pitchFamily="18" charset="0"/>
              </a:rPr>
              <a:t> S</a:t>
            </a:r>
            <a:endParaRPr lang="en-IN" dirty="0">
              <a:solidFill>
                <a:schemeClr val="accent6">
                  <a:lumMod val="75000"/>
                </a:schemeClr>
              </a:solidFill>
              <a:latin typeface="Times New Roman" panose="02020603050405020304" pitchFamily="18" charset="0"/>
              <a:cs typeface="Times New Roman" panose="02020603050405020304" pitchFamily="18" charset="0"/>
            </a:endParaRPr>
          </a:p>
          <a:p>
            <a:pPr marL="0" indent="0" algn="ctr">
              <a:buNone/>
            </a:pPr>
            <a:r>
              <a:rPr lang="en-US" altLang="en-IN" dirty="0">
                <a:solidFill>
                  <a:schemeClr val="accent6">
                    <a:lumMod val="75000"/>
                  </a:schemeClr>
                </a:solidFill>
                <a:latin typeface="Times New Roman" panose="02020603050405020304" pitchFamily="18" charset="0"/>
                <a:cs typeface="Times New Roman" panose="02020603050405020304" pitchFamily="18" charset="0"/>
              </a:rPr>
              <a:t> </a:t>
            </a:r>
            <a:r>
              <a:rPr lang="en-IN" dirty="0">
                <a:solidFill>
                  <a:schemeClr val="accent6">
                    <a:lumMod val="75000"/>
                  </a:schemeClr>
                </a:solidFill>
                <a:latin typeface="Times New Roman" panose="02020603050405020304" pitchFamily="18" charset="0"/>
                <a:cs typeface="Times New Roman" panose="02020603050405020304" pitchFamily="18" charset="0"/>
              </a:rPr>
              <a:t>2. </a:t>
            </a:r>
            <a:r>
              <a:rPr lang="en-US" altLang="en-IN" dirty="0">
                <a:solidFill>
                  <a:schemeClr val="accent6">
                    <a:lumMod val="75000"/>
                  </a:schemeClr>
                </a:solidFill>
                <a:latin typeface="Times New Roman" panose="02020603050405020304" pitchFamily="18" charset="0"/>
                <a:cs typeface="Times New Roman" panose="02020603050405020304" pitchFamily="18" charset="0"/>
              </a:rPr>
              <a:t>KIRUTHIVARMA S</a:t>
            </a:r>
            <a:endParaRPr lang="en-US" altLang="en-IN" dirty="0">
              <a:solidFill>
                <a:schemeClr val="accent6">
                  <a:lumMod val="75000"/>
                </a:schemeClr>
              </a:solidFill>
              <a:latin typeface="Times New Roman" panose="02020603050405020304" pitchFamily="18" charset="0"/>
              <a:cs typeface="Times New Roman" panose="02020603050405020304" pitchFamily="18" charset="0"/>
            </a:endParaRPr>
          </a:p>
          <a:p>
            <a:pPr marL="0" indent="0" algn="ctr">
              <a:buNone/>
            </a:pPr>
            <a:r>
              <a:rPr lang="en-US" altLang="en-IN" dirty="0">
                <a:solidFill>
                  <a:schemeClr val="accent6">
                    <a:lumMod val="75000"/>
                  </a:schemeClr>
                </a:solidFill>
                <a:latin typeface="Times New Roman" panose="02020603050405020304" pitchFamily="18" charset="0"/>
                <a:cs typeface="Times New Roman" panose="02020603050405020304" pitchFamily="18" charset="0"/>
              </a:rPr>
              <a:t> </a:t>
            </a:r>
            <a:r>
              <a:rPr lang="en-IN" dirty="0">
                <a:solidFill>
                  <a:schemeClr val="accent6">
                    <a:lumMod val="75000"/>
                  </a:schemeClr>
                </a:solidFill>
                <a:latin typeface="Times New Roman" panose="02020603050405020304" pitchFamily="18" charset="0"/>
                <a:cs typeface="Times New Roman" panose="02020603050405020304" pitchFamily="18" charset="0"/>
              </a:rPr>
              <a:t>3. </a:t>
            </a:r>
            <a:r>
              <a:rPr lang="en-US" altLang="en-IN" dirty="0">
                <a:solidFill>
                  <a:schemeClr val="accent6">
                    <a:lumMod val="75000"/>
                  </a:schemeClr>
                </a:solidFill>
                <a:latin typeface="Times New Roman" panose="02020603050405020304" pitchFamily="18" charset="0"/>
                <a:cs typeface="Times New Roman" panose="02020603050405020304" pitchFamily="18" charset="0"/>
              </a:rPr>
              <a:t>MUTHUKUMAR S</a:t>
            </a:r>
            <a:br>
              <a:rPr lang="en-IN" dirty="0">
                <a:solidFill>
                  <a:schemeClr val="accent6">
                    <a:lumMod val="75000"/>
                  </a:schemeClr>
                </a:solidFill>
                <a:latin typeface="Times New Roman" panose="02020603050405020304" pitchFamily="18" charset="0"/>
                <a:cs typeface="Times New Roman" panose="02020603050405020304" pitchFamily="18" charset="0"/>
              </a:rPr>
            </a:br>
            <a:r>
              <a:rPr lang="en-US" altLang="en-IN" dirty="0">
                <a:solidFill>
                  <a:schemeClr val="accent6">
                    <a:lumMod val="75000"/>
                  </a:schemeClr>
                </a:solidFill>
                <a:latin typeface="Times New Roman" panose="02020603050405020304" pitchFamily="18" charset="0"/>
                <a:cs typeface="Times New Roman" panose="02020603050405020304" pitchFamily="18" charset="0"/>
              </a:rPr>
              <a:t>     </a:t>
            </a:r>
            <a:r>
              <a:rPr lang="en-IN" dirty="0">
                <a:solidFill>
                  <a:schemeClr val="accent6">
                    <a:lumMod val="75000"/>
                  </a:schemeClr>
                </a:solidFill>
                <a:latin typeface="Times New Roman" panose="02020603050405020304" pitchFamily="18" charset="0"/>
                <a:cs typeface="Times New Roman" panose="02020603050405020304" pitchFamily="18" charset="0"/>
              </a:rPr>
              <a:t>4. </a:t>
            </a:r>
            <a:r>
              <a:rPr lang="en-US" altLang="en-IN" dirty="0">
                <a:solidFill>
                  <a:schemeClr val="accent6">
                    <a:lumMod val="75000"/>
                  </a:schemeClr>
                </a:solidFill>
                <a:latin typeface="Times New Roman" panose="02020603050405020304" pitchFamily="18" charset="0"/>
                <a:cs typeface="Times New Roman" panose="02020603050405020304" pitchFamily="18" charset="0"/>
              </a:rPr>
              <a:t>NANDHAKUMAR M</a:t>
            </a:r>
            <a:endParaRPr lang="en-US" altLang="en-IN" dirty="0">
              <a:solidFill>
                <a:schemeClr val="accent6">
                  <a:lumMod val="75000"/>
                </a:schemeClr>
              </a:solidFill>
              <a:latin typeface="Times New Roman" panose="02020603050405020304" pitchFamily="18" charset="0"/>
              <a:cs typeface="Times New Roman" panose="02020603050405020304" pitchFamily="18" charset="0"/>
            </a:endParaRPr>
          </a:p>
        </p:txBody>
      </p:sp>
      <p:pic>
        <p:nvPicPr>
          <p:cNvPr id="6" name="Picture 5"/>
          <p:cNvPicPr/>
          <p:nvPr/>
        </p:nvPicPr>
        <p:blipFill>
          <a:blip r:embed="rId1"/>
          <a:stretch>
            <a:fillRect/>
          </a:stretch>
        </p:blipFill>
        <p:spPr>
          <a:xfrm>
            <a:off x="3535832" y="320040"/>
            <a:ext cx="4858560" cy="1618560"/>
          </a:xfrm>
          <a:prstGeom prst="rect">
            <a:avLst/>
          </a:prstGeom>
          <a:ln w="0">
            <a:noFill/>
          </a:ln>
        </p:spPr>
      </p:pic>
      <p:pic>
        <p:nvPicPr>
          <p:cNvPr id="7" name="Picture 6"/>
          <p:cNvPicPr/>
          <p:nvPr/>
        </p:nvPicPr>
        <p:blipFill>
          <a:blip r:embed="rId2"/>
          <a:stretch>
            <a:fillRect/>
          </a:stretch>
        </p:blipFill>
        <p:spPr>
          <a:xfrm>
            <a:off x="9138240" y="482040"/>
            <a:ext cx="1300320" cy="898560"/>
          </a:xfrm>
          <a:prstGeom prst="rect">
            <a:avLst/>
          </a:prstGeom>
          <a:ln w="0">
            <a:noFill/>
          </a:ln>
        </p:spPr>
      </p:pic>
      <p:pic>
        <p:nvPicPr>
          <p:cNvPr id="8" name="Picture 7"/>
          <p:cNvPicPr/>
          <p:nvPr/>
        </p:nvPicPr>
        <p:blipFill>
          <a:blip r:embed="rId3"/>
          <a:stretch>
            <a:fillRect/>
          </a:stretch>
        </p:blipFill>
        <p:spPr>
          <a:xfrm>
            <a:off x="1620000" y="180000"/>
            <a:ext cx="1679400" cy="1798560"/>
          </a:xfrm>
          <a:prstGeom prst="rect">
            <a:avLst/>
          </a:prstGeom>
          <a:ln w="0">
            <a:noFill/>
          </a:ln>
        </p:spPr>
      </p:pic>
      <p:sp>
        <p:nvSpPr>
          <p:cNvPr id="10" name="TextBox 9"/>
          <p:cNvSpPr txBox="1"/>
          <p:nvPr/>
        </p:nvSpPr>
        <p:spPr>
          <a:xfrm>
            <a:off x="1369175" y="2120850"/>
            <a:ext cx="9191873" cy="369332"/>
          </a:xfrm>
          <a:prstGeom prst="rect">
            <a:avLst/>
          </a:prstGeom>
          <a:noFill/>
        </p:spPr>
        <p:txBody>
          <a:bodyPr wrap="square">
            <a:spAutoFit/>
          </a:bodyPr>
          <a:lstStyle/>
          <a:p>
            <a:pPr algn="ctr"/>
            <a:r>
              <a:rPr lang="en-IN" sz="1800" b="1" strike="noStrike" spc="-1" dirty="0">
                <a:solidFill>
                  <a:srgbClr val="000000"/>
                </a:solidFill>
                <a:latin typeface="Times New Roman" panose="02020603050405020304"/>
                <a:ea typeface="Bitstream Vera Sans"/>
              </a:rPr>
              <a:t>DEPARTMENT OF ELECTRONICS AND COMMUNICATION ENGINEERING</a:t>
            </a:r>
            <a:endParaRPr lang="en-IN" dirty="0"/>
          </a:p>
        </p:txBody>
      </p:sp>
      <p:sp>
        <p:nvSpPr>
          <p:cNvPr id="2" name="Text Box 1"/>
          <p:cNvSpPr txBox="1"/>
          <p:nvPr/>
        </p:nvSpPr>
        <p:spPr>
          <a:xfrm>
            <a:off x="8496300" y="6022340"/>
            <a:ext cx="4064000" cy="645160"/>
          </a:xfrm>
          <a:prstGeom prst="rect">
            <a:avLst/>
          </a:prstGeom>
          <a:noFill/>
        </p:spPr>
        <p:txBody>
          <a:bodyPr wrap="square" rtlCol="0">
            <a:spAutoFit/>
          </a:bodyPr>
          <a:p>
            <a:r>
              <a:rPr lang="en-US">
                <a:gradFill>
                  <a:gsLst>
                    <a:gs pos="0">
                      <a:srgbClr val="E30000"/>
                    </a:gs>
                    <a:gs pos="100000">
                      <a:srgbClr val="760303"/>
                    </a:gs>
                  </a:gsLst>
                  <a:lin scaled="0"/>
                </a:gradFill>
                <a:latin typeface="Times New Roman" panose="02020603050405020304" pitchFamily="18" charset="0"/>
                <a:cs typeface="Times New Roman" panose="02020603050405020304" pitchFamily="18" charset="0"/>
              </a:rPr>
              <a:t>GUIDED BY</a:t>
            </a:r>
            <a:endParaRPr lang="en-US">
              <a:gradFill>
                <a:gsLst>
                  <a:gs pos="0">
                    <a:srgbClr val="E30000"/>
                  </a:gs>
                  <a:gs pos="100000">
                    <a:srgbClr val="760303"/>
                  </a:gs>
                </a:gsLst>
                <a:lin scaled="0"/>
              </a:gradFill>
              <a:latin typeface="Times New Roman" panose="02020603050405020304" pitchFamily="18" charset="0"/>
              <a:cs typeface="Times New Roman" panose="02020603050405020304" pitchFamily="18" charset="0"/>
            </a:endParaRPr>
          </a:p>
          <a:p>
            <a:r>
              <a:rPr lang="en-US">
                <a:solidFill>
                  <a:srgbClr val="202C8F"/>
                </a:solidFill>
                <a:latin typeface="Times New Roman" panose="02020603050405020304" pitchFamily="18" charset="0"/>
                <a:cs typeface="Times New Roman" panose="02020603050405020304" pitchFamily="18" charset="0"/>
              </a:rPr>
              <a:t>       Mrs.T.BALAMANI</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2238" y="255161"/>
            <a:ext cx="6984906" cy="648298"/>
          </a:xfrm>
        </p:spPr>
        <p:txBody>
          <a:bodyPr/>
          <a:lstStyle/>
          <a:p>
            <a:pPr algn="ctr"/>
            <a:r>
              <a:rPr lang="en-US" b="1" dirty="0"/>
              <a:t>CIRCUIT DIAGRAM</a:t>
            </a:r>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86805" y="1344930"/>
            <a:ext cx="4445000" cy="510476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413760" y="0"/>
            <a:ext cx="6766560" cy="784225"/>
          </a:xfrm>
        </p:spPr>
        <p:txBody>
          <a:bodyPr/>
          <a:p>
            <a:r>
              <a:rPr lang="en-US"/>
              <a:t>feedo</a:t>
            </a:r>
            <a:endParaRPr lang="en-US"/>
          </a:p>
        </p:txBody>
      </p:sp>
      <p:pic>
        <p:nvPicPr>
          <p:cNvPr id="6" name="Content Placeholder 5" descr="feedo"/>
          <p:cNvPicPr>
            <a:picLocks noChangeAspect="1"/>
          </p:cNvPicPr>
          <p:nvPr>
            <p:ph idx="1"/>
          </p:nvPr>
        </p:nvPicPr>
        <p:blipFill>
          <a:blip r:embed="rId1"/>
          <a:stretch>
            <a:fillRect/>
          </a:stretch>
        </p:blipFill>
        <p:spPr>
          <a:xfrm>
            <a:off x="8770620" y="0"/>
            <a:ext cx="3421380" cy="6858635"/>
          </a:xfrm>
          <a:prstGeom prst="rect">
            <a:avLst/>
          </a:prstGeom>
        </p:spPr>
      </p:pic>
      <p:sp>
        <p:nvSpPr>
          <p:cNvPr id="5" name="Slide Number Placeholder 4"/>
          <p:cNvSpPr>
            <a:spLocks noGrp="1"/>
          </p:cNvSpPr>
          <p:nvPr>
            <p:ph type="sldNum" sz="quarter" idx="12"/>
          </p:nvPr>
        </p:nvSpPr>
        <p:spPr/>
        <p:txBody>
          <a:bodyPr/>
          <a:p>
            <a:fld id="{48F63A3B-78C7-47BE-AE5E-E10140E04643}" type="slidenum">
              <a:rPr lang="en-US" smtClean="0"/>
            </a:fld>
            <a:endParaRPr lang="en-US" dirty="0"/>
          </a:p>
        </p:txBody>
      </p:sp>
      <p:sp>
        <p:nvSpPr>
          <p:cNvPr id="7" name="Text Box 6"/>
          <p:cNvSpPr txBox="1"/>
          <p:nvPr/>
        </p:nvSpPr>
        <p:spPr>
          <a:xfrm>
            <a:off x="3413760" y="1074420"/>
            <a:ext cx="5356860" cy="5783580"/>
          </a:xfrm>
          <a:prstGeom prst="rect">
            <a:avLst/>
          </a:prstGeom>
          <a:noFill/>
        </p:spPr>
        <p:txBody>
          <a:bodyPr wrap="square" rtlCol="0">
            <a:noAutofit/>
          </a:bodyPr>
          <a:p>
            <a:pPr marL="285750" indent="-285750">
              <a:buFont typeface="Wingdings" panose="05000000000000000000" charset="0"/>
              <a:buChar char="v"/>
            </a:pPr>
            <a:r>
              <a:rPr lang="en-US" sz="2400">
                <a:latin typeface="Times New Roman" panose="02020603050405020304" pitchFamily="18" charset="0"/>
                <a:cs typeface="Times New Roman" panose="02020603050405020304" pitchFamily="18" charset="0"/>
              </a:rPr>
              <a:t>Feedo's combination of PIR (Passive Infrared) sensors, Arduino technology, and an accompanying app creates a comprehensive system for crop protection and monitoring.</a:t>
            </a:r>
            <a:endParaRPr lang="en-US" sz="24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endParaRPr lang="en-US" sz="24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r>
              <a:rPr lang="en-US" sz="2400">
                <a:latin typeface="Times New Roman" panose="02020603050405020304" pitchFamily="18" charset="0"/>
                <a:cs typeface="Times New Roman" panose="02020603050405020304" pitchFamily="18" charset="0"/>
              </a:rPr>
              <a:t>The Feedo app acts as the centralized control and reporting hub. It connects to the hardware system, allowing farmers to remotely monitor their fields in real-time. The app displays detailed reports on intrusion incidents, providing valuable insights into the frequency, time, and specific locations of the intrusions.</a:t>
            </a:r>
            <a:endParaRPr lang="en-US" sz="24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endParaRPr lang="en-US" sz="24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endParaRPr lang="en-US" sz="2400">
              <a:latin typeface="Times New Roman" panose="02020603050405020304" pitchFamily="18" charset="0"/>
              <a:cs typeface="Times New Roman" panose="02020603050405020304" pitchFamily="18" charset="0"/>
            </a:endParaRPr>
          </a:p>
          <a:p>
            <a:pPr marL="285750" indent="-285750">
              <a:buFont typeface="Wingdings" panose="05000000000000000000" charset="0"/>
              <a:buChar char="v"/>
            </a:pPr>
            <a:endParaRPr lang="en-US" sz="2400">
              <a:latin typeface="Times New Roman" panose="02020603050405020304" pitchFamily="18" charset="0"/>
              <a:cs typeface="Times New Roman" panose="02020603050405020304" pitchFamily="18" charset="0"/>
            </a:endParaRPr>
          </a:p>
          <a:p>
            <a:endParaRPr lang="en-US"/>
          </a:p>
          <a:p>
            <a:endParaRPr lang="en-US"/>
          </a:p>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201410" y="701675"/>
            <a:ext cx="6985000" cy="733425"/>
          </a:xfrm>
        </p:spPr>
        <p:txBody>
          <a:bodyPr/>
          <a:p>
            <a:r>
              <a:rPr lang="en-US"/>
              <a:t>benefits</a:t>
            </a:r>
            <a:endParaRPr lang="en-US"/>
          </a:p>
        </p:txBody>
      </p:sp>
      <p:sp>
        <p:nvSpPr>
          <p:cNvPr id="7" name="Text Placeholder 6"/>
          <p:cNvSpPr/>
          <p:nvPr>
            <p:ph type="body" sz="quarter" idx="13"/>
          </p:nvPr>
        </p:nvSpPr>
        <p:spPr>
          <a:xfrm>
            <a:off x="4187825" y="1993900"/>
            <a:ext cx="7468235" cy="4219575"/>
          </a:xfrm>
        </p:spPr>
        <p:txBody>
          <a:bodyPr/>
          <a:p>
            <a:pPr marL="342900" indent="-342900">
              <a:buFont typeface="Wingdings" panose="05000000000000000000" pitchFamily="2" charset="2"/>
              <a:buChar char="q"/>
            </a:pPr>
            <a:r>
              <a:rPr lang="en-US" dirty="0">
                <a:solidFill>
                  <a:schemeClr val="bg1">
                    <a:lumMod val="10000"/>
                  </a:schemeClr>
                </a:solidFill>
                <a:latin typeface="Times New Roman" panose="02020603050405020304" pitchFamily="18" charset="0"/>
                <a:cs typeface="Times New Roman" panose="02020603050405020304" pitchFamily="18" charset="0"/>
                <a:sym typeface="+mn-ea"/>
              </a:rPr>
              <a:t>Recent studies (Adams et al., 2019; Brown &amp; Johnson, 2021) have emphasized the  benefits of humane deterrence methods. </a:t>
            </a:r>
            <a:endParaRPr lang="en-US" dirty="0" smtClean="0">
              <a:solidFill>
                <a:schemeClr val="bg1">
                  <a:lumMod val="1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pPr>
            <a:endParaRPr lang="en-US" dirty="0">
              <a:solidFill>
                <a:schemeClr val="bg1">
                  <a:lumMod val="1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pPr>
            <a:endParaRPr lang="en-US" dirty="0" smtClean="0">
              <a:solidFill>
                <a:schemeClr val="bg1">
                  <a:lumMod val="10000"/>
                </a:schemeClr>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dirty="0" smtClean="0">
                <a:solidFill>
                  <a:schemeClr val="bg1">
                    <a:lumMod val="10000"/>
                  </a:schemeClr>
                </a:solidFill>
                <a:latin typeface="Times New Roman" panose="02020603050405020304" pitchFamily="18" charset="0"/>
                <a:cs typeface="Times New Roman" panose="02020603050405020304" pitchFamily="18" charset="0"/>
                <a:sym typeface="+mn-ea"/>
              </a:rPr>
              <a:t>The </a:t>
            </a:r>
            <a:r>
              <a:rPr lang="en-US" dirty="0">
                <a:solidFill>
                  <a:schemeClr val="bg1">
                    <a:lumMod val="10000"/>
                  </a:schemeClr>
                </a:solidFill>
                <a:latin typeface="Times New Roman" panose="02020603050405020304" pitchFamily="18" charset="0"/>
                <a:cs typeface="Times New Roman" panose="02020603050405020304" pitchFamily="18" charset="0"/>
                <a:sym typeface="+mn-ea"/>
              </a:rPr>
              <a:t>use of harmless sound frequencies has shown promise in effectively deterring animals without causing harm. Such methods promote coexistence between farming activities and wildlife conservation, reducing crop damage while preserving biodiversity. </a:t>
            </a:r>
            <a:endParaRPr lang="en-IN" dirty="0">
              <a:solidFill>
                <a:schemeClr val="bg1">
                  <a:lumMod val="10000"/>
                </a:schemeClr>
              </a:solidFill>
              <a:latin typeface="Times New Roman" panose="02020603050405020304" pitchFamily="18" charset="0"/>
              <a:cs typeface="Times New Roman" panose="02020603050405020304" pitchFamily="18" charset="0"/>
            </a:endParaRPr>
          </a:p>
          <a:p>
            <a:pPr>
              <a:buFont typeface="Wingdings" panose="05000000000000000000" pitchFamily="2" charset="2"/>
            </a:pPr>
            <a:endParaRPr lang="en-IN" dirty="0">
              <a:solidFill>
                <a:schemeClr val="bg1">
                  <a:lumMod val="10000"/>
                </a:schemeClr>
              </a:solidFill>
              <a:latin typeface="Times New Roman" panose="02020603050405020304" pitchFamily="18" charset="0"/>
              <a:cs typeface="Times New Roman" panose="02020603050405020304" pitchFamily="18" charset="0"/>
            </a:endParaRPr>
          </a:p>
        </p:txBody>
      </p:sp>
      <p:pic>
        <p:nvPicPr>
          <p:cNvPr id="3" name="Picture 2"/>
          <p:cNvPicPr/>
          <p:nvPr>
            <p:custDataLst>
              <p:tags r:id="rId1"/>
            </p:custDataLst>
          </p:nvPr>
        </p:nvPicPr>
        <p:blipFill>
          <a:blip r:embed="rId2"/>
        </p:blipFill>
        <p:spPr>
          <a:xfrm>
            <a:off x="9286240" y="0"/>
            <a:ext cx="2905125" cy="18294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760" y="622930"/>
            <a:ext cx="6527800" cy="723984"/>
          </a:xfrm>
        </p:spPr>
        <p:txBody>
          <a:bodyPr/>
          <a:lstStyle/>
          <a:p>
            <a:r>
              <a:rPr lang="en-US" dirty="0"/>
              <a:t>Advantages</a:t>
            </a:r>
            <a:endParaRPr lang="en-US" dirty="0"/>
          </a:p>
        </p:txBody>
      </p:sp>
      <p:sp>
        <p:nvSpPr>
          <p:cNvPr id="5" name="Slide Number Placeholder 4"/>
          <p:cNvSpPr>
            <a:spLocks noGrp="1"/>
          </p:cNvSpPr>
          <p:nvPr>
            <p:ph type="sldNum" sz="quarter" idx="12"/>
          </p:nvPr>
        </p:nvSpPr>
        <p:spPr>
          <a:xfrm>
            <a:off x="10438475" y="457199"/>
            <a:ext cx="987552" cy="244503"/>
          </a:xfrm>
        </p:spPr>
        <p:txBody>
          <a:bodyPr/>
          <a:lstStyle/>
          <a:p>
            <a:fld id="{48F63A3B-78C7-47BE-AE5E-E10140E04643}" type="slidenum">
              <a:rPr lang="en-US" smtClean="0"/>
            </a:fld>
            <a:endParaRPr lang="en-US" dirty="0"/>
          </a:p>
        </p:txBody>
      </p:sp>
      <p:sp>
        <p:nvSpPr>
          <p:cNvPr id="3" name="Content Placeholder 2"/>
          <p:cNvSpPr>
            <a:spLocks noGrp="1"/>
          </p:cNvSpPr>
          <p:nvPr>
            <p:ph idx="1"/>
          </p:nvPr>
        </p:nvSpPr>
        <p:spPr>
          <a:xfrm>
            <a:off x="2485390" y="1875155"/>
            <a:ext cx="6527800" cy="4395470"/>
          </a:xfrm>
        </p:spPr>
        <p:txBody>
          <a:bodyPr>
            <a:noAutofit/>
          </a:bodyPr>
          <a:lstStyle/>
          <a:p>
            <a:pPr marL="342900" indent="-342900">
              <a:buFont typeface="Wingdings" panose="05000000000000000000" pitchFamily="2" charset="2"/>
              <a:buChar char="ü"/>
            </a:pPr>
            <a:r>
              <a:rPr lang="en-US" sz="2400" dirty="0">
                <a:solidFill>
                  <a:schemeClr val="tx1"/>
                </a:solidFill>
                <a:latin typeface="Times New Roman" panose="02020603050405020304" pitchFamily="18" charset="0"/>
                <a:cs typeface="Times New Roman" panose="02020603050405020304" pitchFamily="18" charset="0"/>
              </a:rPr>
              <a:t>This is farmer’s friendly and low cost</a:t>
            </a: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sz="2400" dirty="0">
                <a:solidFill>
                  <a:schemeClr val="tx1"/>
                </a:solidFill>
                <a:latin typeface="Times New Roman" panose="02020603050405020304" pitchFamily="18" charset="0"/>
                <a:cs typeface="Times New Roman" panose="02020603050405020304" pitchFamily="18" charset="0"/>
              </a:rPr>
              <a:t>Harmless to living beings</a:t>
            </a: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sz="2400" dirty="0">
                <a:solidFill>
                  <a:schemeClr val="tx1"/>
                </a:solidFill>
                <a:latin typeface="Times New Roman" panose="02020603050405020304" pitchFamily="18" charset="0"/>
                <a:cs typeface="Times New Roman" panose="02020603050405020304" pitchFamily="18" charset="0"/>
              </a:rPr>
              <a:t>Cares for the feed and drinking water supply of the birds and animals</a:t>
            </a: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sz="2400" dirty="0">
                <a:solidFill>
                  <a:schemeClr val="tx1"/>
                </a:solidFill>
                <a:latin typeface="Times New Roman" panose="02020603050405020304" pitchFamily="18" charset="0"/>
                <a:cs typeface="Times New Roman" panose="02020603050405020304" pitchFamily="18" charset="0"/>
              </a:rPr>
              <a:t>Sound produced will be mild(360/440Hz)</a:t>
            </a: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ü"/>
            </a:pPr>
            <a:r>
              <a:rPr lang="en-US" sz="2400" dirty="0">
                <a:solidFill>
                  <a:schemeClr val="tx1"/>
                </a:solidFill>
                <a:latin typeface="Times New Roman" panose="02020603050405020304" pitchFamily="18" charset="0"/>
                <a:cs typeface="Times New Roman" panose="02020603050405020304" pitchFamily="18" charset="0"/>
              </a:rPr>
              <a:t>Eco-friendly</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7" name="Picture 6"/>
          <p:cNvPicPr/>
          <p:nvPr>
            <p:custDataLst>
              <p:tags r:id="rId1"/>
            </p:custDataLst>
          </p:nvPr>
        </p:nvPicPr>
        <p:blipFill>
          <a:blip r:embed="rId2"/>
        </p:blipFill>
        <p:spPr>
          <a:xfrm>
            <a:off x="8751570" y="0"/>
            <a:ext cx="3440430" cy="3429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5336" y="1554875"/>
            <a:ext cx="4550664" cy="2453773"/>
          </a:xfrm>
        </p:spPr>
        <p:txBody>
          <a:bodyPr/>
          <a:lstStyle/>
          <a:p>
            <a:r>
              <a:rPr lang="en-US" dirty="0"/>
              <a:t>THANK YOU! </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973" y="457199"/>
            <a:ext cx="10665089" cy="810209"/>
          </a:xfrm>
        </p:spPr>
        <p:txBody>
          <a:bodyPr/>
          <a:lstStyle/>
          <a:p>
            <a:r>
              <a:rPr lang="en-US" altLang="en-IN" dirty="0"/>
              <a:t>introduction</a:t>
            </a:r>
            <a:endParaRPr lang="en-US" altLang="en-IN" dirty="0"/>
          </a:p>
        </p:txBody>
      </p:sp>
      <p:sp>
        <p:nvSpPr>
          <p:cNvPr id="5" name="Content Placeholder 4"/>
          <p:cNvSpPr>
            <a:spLocks noGrp="1"/>
          </p:cNvSpPr>
          <p:nvPr>
            <p:ph sz="half" idx="1"/>
          </p:nvPr>
        </p:nvSpPr>
        <p:spPr>
          <a:xfrm>
            <a:off x="-635" y="1334770"/>
            <a:ext cx="12192635" cy="5523230"/>
          </a:xfrm>
        </p:spPr>
        <p:txBody>
          <a:bodyPr>
            <a:noAutofit/>
          </a:bodyPr>
          <a:lstStyle/>
          <a:p>
            <a:pPr algn="just">
              <a:buFont typeface="Wingdings" panose="05000000000000000000" charset="0"/>
              <a:buChar char="o"/>
            </a:pPr>
            <a:r>
              <a:rPr lang="en-US" sz="2400" dirty="0" smtClean="0">
                <a:solidFill>
                  <a:schemeClr val="bg1">
                    <a:lumMod val="10000"/>
                  </a:schemeClr>
                </a:solidFill>
                <a:latin typeface="Times New Roman" panose="02020603050405020304" pitchFamily="18" charset="0"/>
                <a:cs typeface="Times New Roman" panose="02020603050405020304" pitchFamily="18" charset="0"/>
                <a:sym typeface="+mn-ea"/>
              </a:rPr>
              <a:t>Protecting </a:t>
            </a:r>
            <a:r>
              <a:rPr lang="en-US" sz="2400" dirty="0">
                <a:solidFill>
                  <a:schemeClr val="bg1">
                    <a:lumMod val="10000"/>
                  </a:schemeClr>
                </a:solidFill>
                <a:latin typeface="Times New Roman" panose="02020603050405020304" pitchFamily="18" charset="0"/>
                <a:cs typeface="Times New Roman" panose="02020603050405020304" pitchFamily="18" charset="0"/>
                <a:sym typeface="+mn-ea"/>
              </a:rPr>
              <a:t>agricultural lands from the </a:t>
            </a:r>
            <a:r>
              <a:rPr lang="en-US" sz="2400" dirty="0" smtClean="0">
                <a:solidFill>
                  <a:schemeClr val="bg1">
                    <a:lumMod val="10000"/>
                  </a:schemeClr>
                </a:solidFill>
                <a:latin typeface="Times New Roman" panose="02020603050405020304" pitchFamily="18" charset="0"/>
                <a:cs typeface="Times New Roman" panose="02020603050405020304" pitchFamily="18" charset="0"/>
                <a:sym typeface="+mn-ea"/>
              </a:rPr>
              <a:t>intrusion </a:t>
            </a:r>
            <a:r>
              <a:rPr lang="en-US" sz="2400" dirty="0">
                <a:solidFill>
                  <a:schemeClr val="bg1">
                    <a:lumMod val="10000"/>
                  </a:schemeClr>
                </a:solidFill>
                <a:latin typeface="Times New Roman" panose="02020603050405020304" pitchFamily="18" charset="0"/>
                <a:cs typeface="Times New Roman" panose="02020603050405020304" pitchFamily="18" charset="0"/>
                <a:sym typeface="+mn-ea"/>
              </a:rPr>
              <a:t>of birds and animals while </a:t>
            </a:r>
            <a:r>
              <a:rPr lang="en-US" sz="2400" dirty="0" smtClean="0">
                <a:solidFill>
                  <a:schemeClr val="bg1">
                    <a:lumMod val="10000"/>
                  </a:schemeClr>
                </a:solidFill>
                <a:latin typeface="Times New Roman" panose="02020603050405020304" pitchFamily="18" charset="0"/>
                <a:cs typeface="Times New Roman" panose="02020603050405020304" pitchFamily="18" charset="0"/>
                <a:sym typeface="+mn-ea"/>
              </a:rPr>
              <a:t>simultaneously </a:t>
            </a:r>
            <a:r>
              <a:rPr lang="en-US" sz="2400" dirty="0">
                <a:solidFill>
                  <a:schemeClr val="bg1">
                    <a:lumMod val="10000"/>
                  </a:schemeClr>
                </a:solidFill>
                <a:latin typeface="Times New Roman" panose="02020603050405020304" pitchFamily="18" charset="0"/>
                <a:cs typeface="Times New Roman" panose="02020603050405020304" pitchFamily="18" charset="0"/>
                <a:sym typeface="+mn-ea"/>
              </a:rPr>
              <a:t>ensuring their welfare poses a significant challenge for farmers </a:t>
            </a:r>
            <a:r>
              <a:rPr lang="en-US" sz="2400" dirty="0" smtClean="0">
                <a:solidFill>
                  <a:schemeClr val="bg1">
                    <a:lumMod val="10000"/>
                  </a:schemeClr>
                </a:solidFill>
                <a:latin typeface="Times New Roman" panose="02020603050405020304" pitchFamily="18" charset="0"/>
                <a:cs typeface="Times New Roman" panose="02020603050405020304" pitchFamily="18" charset="0"/>
                <a:sym typeface="+mn-ea"/>
              </a:rPr>
              <a:t>worldwide.</a:t>
            </a:r>
            <a:endParaRPr lang="en-US" sz="2400" dirty="0" smtClean="0">
              <a:solidFill>
                <a:schemeClr val="bg1">
                  <a:lumMod val="10000"/>
                </a:schemeClr>
              </a:solidFill>
              <a:latin typeface="Times New Roman" panose="02020603050405020304" pitchFamily="18" charset="0"/>
              <a:cs typeface="Times New Roman" panose="02020603050405020304" pitchFamily="18" charset="0"/>
              <a:sym typeface="+mn-ea"/>
            </a:endParaRPr>
          </a:p>
          <a:p>
            <a:pPr algn="just">
              <a:buFont typeface="Wingdings" panose="05000000000000000000" charset="0"/>
              <a:buChar char="o"/>
            </a:pPr>
            <a:endParaRPr lang="en-US" sz="2400" dirty="0">
              <a:solidFill>
                <a:schemeClr val="bg1">
                  <a:lumMod val="10000"/>
                </a:schemeClr>
              </a:solidFill>
              <a:latin typeface="Times New Roman" panose="02020603050405020304" pitchFamily="18" charset="0"/>
              <a:cs typeface="Times New Roman" panose="02020603050405020304" pitchFamily="18" charset="0"/>
            </a:endParaRPr>
          </a:p>
          <a:p>
            <a:pPr algn="just">
              <a:buFont typeface="Wingdings" panose="05000000000000000000" charset="0"/>
              <a:buChar char="o"/>
            </a:pPr>
            <a:r>
              <a:rPr lang="en-US" sz="2400" dirty="0">
                <a:solidFill>
                  <a:schemeClr val="bg1">
                    <a:lumMod val="10000"/>
                  </a:schemeClr>
                </a:solidFill>
                <a:latin typeface="Times New Roman" panose="02020603050405020304" pitchFamily="18" charset="0"/>
                <a:cs typeface="Times New Roman" panose="02020603050405020304" pitchFamily="18" charset="0"/>
                <a:sym typeface="+mn-ea"/>
              </a:rPr>
              <a:t> T</a:t>
            </a:r>
            <a:r>
              <a:rPr lang="en-US" sz="2400" dirty="0" smtClean="0">
                <a:solidFill>
                  <a:schemeClr val="bg1">
                    <a:lumMod val="10000"/>
                  </a:schemeClr>
                </a:solidFill>
                <a:latin typeface="Times New Roman" panose="02020603050405020304" pitchFamily="18" charset="0"/>
                <a:cs typeface="Times New Roman" panose="02020603050405020304" pitchFamily="18" charset="0"/>
                <a:sym typeface="+mn-ea"/>
              </a:rPr>
              <a:t>he </a:t>
            </a:r>
            <a:r>
              <a:rPr lang="en-US" sz="2400" dirty="0">
                <a:solidFill>
                  <a:schemeClr val="bg1">
                    <a:lumMod val="10000"/>
                  </a:schemeClr>
                </a:solidFill>
                <a:latin typeface="Times New Roman" panose="02020603050405020304" pitchFamily="18" charset="0"/>
                <a:cs typeface="Times New Roman" panose="02020603050405020304" pitchFamily="18" charset="0"/>
                <a:sym typeface="+mn-ea"/>
              </a:rPr>
              <a:t>Passive Infrared (PIR) </a:t>
            </a:r>
            <a:r>
              <a:rPr lang="en-US" sz="2400" dirty="0" smtClean="0">
                <a:solidFill>
                  <a:schemeClr val="bg1">
                    <a:lumMod val="10000"/>
                  </a:schemeClr>
                </a:solidFill>
                <a:latin typeface="Times New Roman" panose="02020603050405020304" pitchFamily="18" charset="0"/>
                <a:cs typeface="Times New Roman" panose="02020603050405020304" pitchFamily="18" charset="0"/>
                <a:sym typeface="+mn-ea"/>
              </a:rPr>
              <a:t>sensor</a:t>
            </a:r>
            <a:r>
              <a:rPr lang="en-US" sz="2400" dirty="0">
                <a:solidFill>
                  <a:schemeClr val="bg1">
                    <a:lumMod val="10000"/>
                  </a:schemeClr>
                </a:solidFill>
                <a:latin typeface="Times New Roman" panose="02020603050405020304" pitchFamily="18" charset="0"/>
                <a:cs typeface="Times New Roman" panose="02020603050405020304" pitchFamily="18" charset="0"/>
                <a:sym typeface="+mn-ea"/>
              </a:rPr>
              <a:t>, as the cornerstone of our design. This </a:t>
            </a:r>
            <a:r>
              <a:rPr lang="en-US" sz="2400" dirty="0" smtClean="0">
                <a:solidFill>
                  <a:schemeClr val="bg1">
                    <a:lumMod val="10000"/>
                  </a:schemeClr>
                </a:solidFill>
                <a:latin typeface="Times New Roman" panose="02020603050405020304" pitchFamily="18" charset="0"/>
                <a:cs typeface="Times New Roman" panose="02020603050405020304" pitchFamily="18" charset="0"/>
                <a:sym typeface="+mn-ea"/>
              </a:rPr>
              <a:t>sensor </a:t>
            </a:r>
            <a:r>
              <a:rPr lang="en-US" sz="2400" dirty="0">
                <a:solidFill>
                  <a:schemeClr val="bg1">
                    <a:lumMod val="10000"/>
                  </a:schemeClr>
                </a:solidFill>
                <a:latin typeface="Times New Roman" panose="02020603050405020304" pitchFamily="18" charset="0"/>
                <a:cs typeface="Times New Roman" panose="02020603050405020304" pitchFamily="18" charset="0"/>
                <a:sym typeface="+mn-ea"/>
              </a:rPr>
              <a:t>detects the presence of animals within a </a:t>
            </a:r>
            <a:r>
              <a:rPr lang="en-US" sz="2400" dirty="0" smtClean="0">
                <a:solidFill>
                  <a:schemeClr val="bg1">
                    <a:lumMod val="10000"/>
                  </a:schemeClr>
                </a:solidFill>
                <a:latin typeface="Times New Roman" panose="02020603050405020304" pitchFamily="18" charset="0"/>
                <a:cs typeface="Times New Roman" panose="02020603050405020304" pitchFamily="18" charset="0"/>
                <a:sym typeface="+mn-ea"/>
              </a:rPr>
              <a:t>designated </a:t>
            </a:r>
            <a:r>
              <a:rPr lang="en-US" sz="2400" dirty="0">
                <a:solidFill>
                  <a:schemeClr val="bg1">
                    <a:lumMod val="10000"/>
                  </a:schemeClr>
                </a:solidFill>
                <a:latin typeface="Times New Roman" panose="02020603050405020304" pitchFamily="18" charset="0"/>
                <a:cs typeface="Times New Roman" panose="02020603050405020304" pitchFamily="18" charset="0"/>
                <a:sym typeface="+mn-ea"/>
              </a:rPr>
              <a:t>range and triggers a non-invasive </a:t>
            </a:r>
            <a:r>
              <a:rPr lang="en-US" sz="2400" dirty="0" smtClean="0">
                <a:solidFill>
                  <a:schemeClr val="bg1">
                    <a:lumMod val="10000"/>
                  </a:schemeClr>
                </a:solidFill>
                <a:latin typeface="Times New Roman" panose="02020603050405020304" pitchFamily="18" charset="0"/>
                <a:cs typeface="Times New Roman" panose="02020603050405020304" pitchFamily="18" charset="0"/>
                <a:sym typeface="+mn-ea"/>
              </a:rPr>
              <a:t>alarm</a:t>
            </a:r>
            <a:r>
              <a:rPr lang="en-US" sz="2400" dirty="0">
                <a:solidFill>
                  <a:schemeClr val="bg1">
                    <a:lumMod val="10000"/>
                  </a:schemeClr>
                </a:solidFill>
                <a:latin typeface="Times New Roman" panose="02020603050405020304" pitchFamily="18" charset="0"/>
                <a:cs typeface="Times New Roman" panose="02020603050405020304" pitchFamily="18" charset="0"/>
                <a:sym typeface="+mn-ea"/>
              </a:rPr>
              <a:t>, emitting harmless frequencies </a:t>
            </a:r>
            <a:r>
              <a:rPr lang="en-US" sz="2400" dirty="0" smtClean="0">
                <a:solidFill>
                  <a:schemeClr val="bg1">
                    <a:lumMod val="10000"/>
                  </a:schemeClr>
                </a:solidFill>
                <a:latin typeface="Times New Roman" panose="02020603050405020304" pitchFamily="18" charset="0"/>
                <a:cs typeface="Times New Roman" panose="02020603050405020304" pitchFamily="18" charset="0"/>
                <a:sym typeface="+mn-ea"/>
              </a:rPr>
              <a:t>specifically </a:t>
            </a:r>
            <a:r>
              <a:rPr lang="en-US" sz="2400" dirty="0">
                <a:solidFill>
                  <a:schemeClr val="bg1">
                    <a:lumMod val="10000"/>
                  </a:schemeClr>
                </a:solidFill>
                <a:latin typeface="Times New Roman" panose="02020603050405020304" pitchFamily="18" charset="0"/>
                <a:cs typeface="Times New Roman" panose="02020603050405020304" pitchFamily="18" charset="0"/>
                <a:sym typeface="+mn-ea"/>
              </a:rPr>
              <a:t>designed to deter them</a:t>
            </a:r>
            <a:r>
              <a:rPr lang="en-US" sz="2400" dirty="0" smtClean="0">
                <a:solidFill>
                  <a:schemeClr val="bg1">
                    <a:lumMod val="10000"/>
                  </a:schemeClr>
                </a:solidFill>
                <a:latin typeface="Times New Roman" panose="02020603050405020304" pitchFamily="18" charset="0"/>
                <a:cs typeface="Times New Roman" panose="02020603050405020304" pitchFamily="18" charset="0"/>
                <a:sym typeface="+mn-ea"/>
              </a:rPr>
              <a:t>.</a:t>
            </a:r>
            <a:endParaRPr lang="en-US" sz="2400" dirty="0" smtClean="0">
              <a:solidFill>
                <a:schemeClr val="bg1">
                  <a:lumMod val="10000"/>
                </a:schemeClr>
              </a:solidFill>
              <a:latin typeface="Times New Roman" panose="02020603050405020304" pitchFamily="18" charset="0"/>
              <a:cs typeface="Times New Roman" panose="02020603050405020304" pitchFamily="18" charset="0"/>
            </a:endParaRPr>
          </a:p>
          <a:p>
            <a:pPr marL="0" indent="0">
              <a:buNone/>
            </a:pPr>
            <a:endParaRPr lang="en-US" sz="2400" dirty="0">
              <a:solidFill>
                <a:schemeClr val="bg1">
                  <a:lumMod val="10000"/>
                </a:schemeClr>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en-US" sz="2400" dirty="0" smtClean="0">
                <a:solidFill>
                  <a:schemeClr val="bg1">
                    <a:lumMod val="10000"/>
                  </a:schemeClr>
                </a:solidFill>
                <a:latin typeface="Times New Roman" panose="02020603050405020304" pitchFamily="18" charset="0"/>
                <a:cs typeface="Times New Roman" panose="02020603050405020304" pitchFamily="18" charset="0"/>
                <a:sym typeface="+mn-ea"/>
              </a:rPr>
              <a:t> </a:t>
            </a:r>
            <a:r>
              <a:rPr lang="en-US" sz="2400" dirty="0">
                <a:solidFill>
                  <a:schemeClr val="bg1">
                    <a:lumMod val="10000"/>
                  </a:schemeClr>
                </a:solidFill>
                <a:latin typeface="Times New Roman" panose="02020603050405020304" pitchFamily="18" charset="0"/>
                <a:cs typeface="Times New Roman" panose="02020603050405020304" pitchFamily="18" charset="0"/>
                <a:sym typeface="+mn-ea"/>
              </a:rPr>
              <a:t>This project outlines our </a:t>
            </a:r>
            <a:r>
              <a:rPr lang="en-US" sz="2400" dirty="0" smtClean="0">
                <a:solidFill>
                  <a:schemeClr val="bg1">
                    <a:lumMod val="10000"/>
                  </a:schemeClr>
                </a:solidFill>
                <a:latin typeface="Times New Roman" panose="02020603050405020304" pitchFamily="18" charset="0"/>
                <a:cs typeface="Times New Roman" panose="02020603050405020304" pitchFamily="18" charset="0"/>
                <a:sym typeface="+mn-ea"/>
              </a:rPr>
              <a:t>commitment </a:t>
            </a:r>
            <a:r>
              <a:rPr lang="en-US" sz="2400" dirty="0">
                <a:solidFill>
                  <a:schemeClr val="bg1">
                    <a:lumMod val="10000"/>
                  </a:schemeClr>
                </a:solidFill>
                <a:latin typeface="Times New Roman" panose="02020603050405020304" pitchFamily="18" charset="0"/>
                <a:cs typeface="Times New Roman" panose="02020603050405020304" pitchFamily="18" charset="0"/>
                <a:sym typeface="+mn-ea"/>
              </a:rPr>
              <a:t>to developing an </a:t>
            </a:r>
            <a:r>
              <a:rPr lang="en-US" sz="2400" dirty="0" smtClean="0">
                <a:solidFill>
                  <a:schemeClr val="bg1">
                    <a:lumMod val="10000"/>
                  </a:schemeClr>
                </a:solidFill>
                <a:latin typeface="Times New Roman" panose="02020603050405020304" pitchFamily="18" charset="0"/>
                <a:cs typeface="Times New Roman" panose="02020603050405020304" pitchFamily="18" charset="0"/>
                <a:sym typeface="+mn-ea"/>
              </a:rPr>
              <a:t>innovative solution </a:t>
            </a:r>
            <a:r>
              <a:rPr lang="en-US" sz="2400" dirty="0">
                <a:solidFill>
                  <a:schemeClr val="bg1">
                    <a:lumMod val="10000"/>
                  </a:schemeClr>
                </a:solidFill>
                <a:latin typeface="Times New Roman" panose="02020603050405020304" pitchFamily="18" charset="0"/>
                <a:cs typeface="Times New Roman" panose="02020603050405020304" pitchFamily="18" charset="0"/>
                <a:sym typeface="+mn-ea"/>
              </a:rPr>
              <a:t>that not only protects agricultural </a:t>
            </a:r>
            <a:r>
              <a:rPr lang="en-US" sz="2400" dirty="0" smtClean="0">
                <a:solidFill>
                  <a:schemeClr val="bg1">
                    <a:lumMod val="10000"/>
                  </a:schemeClr>
                </a:solidFill>
                <a:latin typeface="Times New Roman" panose="02020603050405020304" pitchFamily="18" charset="0"/>
                <a:cs typeface="Times New Roman" panose="02020603050405020304" pitchFamily="18" charset="0"/>
                <a:sym typeface="+mn-ea"/>
              </a:rPr>
              <a:t>resources </a:t>
            </a:r>
            <a:r>
              <a:rPr lang="en-US" sz="2400" dirty="0">
                <a:solidFill>
                  <a:schemeClr val="bg1">
                    <a:lumMod val="10000"/>
                  </a:schemeClr>
                </a:solidFill>
                <a:latin typeface="Times New Roman" panose="02020603050405020304" pitchFamily="18" charset="0"/>
                <a:cs typeface="Times New Roman" panose="02020603050405020304" pitchFamily="18" charset="0"/>
                <a:sym typeface="+mn-ea"/>
              </a:rPr>
              <a:t>but also promotes harmony between </a:t>
            </a:r>
            <a:r>
              <a:rPr lang="en-US" sz="2400" dirty="0" smtClean="0">
                <a:solidFill>
                  <a:schemeClr val="bg1">
                    <a:lumMod val="10000"/>
                  </a:schemeClr>
                </a:solidFill>
                <a:latin typeface="Times New Roman" panose="02020603050405020304" pitchFamily="18" charset="0"/>
                <a:cs typeface="Times New Roman" panose="02020603050405020304" pitchFamily="18" charset="0"/>
                <a:sym typeface="+mn-ea"/>
              </a:rPr>
              <a:t>farming </a:t>
            </a:r>
            <a:r>
              <a:rPr lang="en-US" sz="2400" dirty="0">
                <a:solidFill>
                  <a:schemeClr val="bg1">
                    <a:lumMod val="10000"/>
                  </a:schemeClr>
                </a:solidFill>
                <a:latin typeface="Times New Roman" panose="02020603050405020304" pitchFamily="18" charset="0"/>
                <a:cs typeface="Times New Roman" panose="02020603050405020304" pitchFamily="18" charset="0"/>
                <a:sym typeface="+mn-ea"/>
              </a:rPr>
              <a:t>practices and the natural ecosystem</a:t>
            </a:r>
            <a:endParaRPr lang="en-US" sz="2400" dirty="0">
              <a:solidFill>
                <a:schemeClr val="bg1">
                  <a:lumMod val="10000"/>
                </a:schemeClr>
              </a:solidFill>
              <a:latin typeface="Times New Roman" panose="02020603050405020304" pitchFamily="18" charset="0"/>
              <a:cs typeface="Times New Roman" panose="02020603050405020304" pitchFamily="18" charset="0"/>
              <a:sym typeface="+mn-ea"/>
            </a:endParaRPr>
          </a:p>
          <a:p>
            <a:pPr marL="285750" indent="-285750" algn="just">
              <a:buFont typeface="Wingdings" panose="05000000000000000000" pitchFamily="2" charset="2"/>
              <a:buChar char="q"/>
            </a:pPr>
            <a:endParaRPr lang="en-US" sz="2400" dirty="0">
              <a:solidFill>
                <a:schemeClr val="bg1">
                  <a:lumMod val="10000"/>
                </a:schemeClr>
              </a:solidFill>
              <a:latin typeface="Times New Roman" panose="02020603050405020304" pitchFamily="18" charset="0"/>
              <a:cs typeface="Times New Roman" panose="02020603050405020304" pitchFamily="18" charset="0"/>
              <a:sym typeface="+mn-ea"/>
            </a:endParaRPr>
          </a:p>
          <a:p>
            <a:pPr marL="285750" indent="-285750" algn="just">
              <a:buFont typeface="Wingdings" panose="05000000000000000000" pitchFamily="2" charset="2"/>
              <a:buChar char="q"/>
            </a:pPr>
            <a:r>
              <a:rPr lang="en-US" sz="2400" dirty="0">
                <a:solidFill>
                  <a:schemeClr val="bg1">
                    <a:lumMod val="10000"/>
                  </a:schemeClr>
                </a:solidFill>
                <a:latin typeface="Times New Roman" panose="02020603050405020304" pitchFamily="18" charset="0"/>
                <a:cs typeface="Times New Roman" panose="02020603050405020304" pitchFamily="18" charset="0"/>
              </a:rPr>
              <a:t>We have developed the Feedo app to monitor activities on farmland, making it a user-friendly tool for farmers.</a:t>
            </a:r>
            <a:endParaRPr lang="en-US" sz="2400" dirty="0">
              <a:solidFill>
                <a:schemeClr val="bg1">
                  <a:lumMod val="10000"/>
                </a:schemeClr>
              </a:solidFill>
              <a:latin typeface="Times New Roman" panose="02020603050405020304" pitchFamily="18" charset="0"/>
              <a:cs typeface="Times New Roman" panose="02020603050405020304" pitchFamily="18" charset="0"/>
            </a:endParaRPr>
          </a:p>
        </p:txBody>
      </p:sp>
      <p:pic>
        <p:nvPicPr>
          <p:cNvPr id="3" name="Picture 2"/>
          <p:cNvPicPr/>
          <p:nvPr>
            <p:custDataLst>
              <p:tags r:id="rId1"/>
            </p:custDataLst>
          </p:nvPr>
        </p:nvPicPr>
        <p:blipFill>
          <a:blip r:embed="rId2"/>
        </p:blipFill>
        <p:spPr>
          <a:xfrm>
            <a:off x="434340" y="233045"/>
            <a:ext cx="2743200" cy="9359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23520" y="0"/>
            <a:ext cx="10664825" cy="899795"/>
          </a:xfrm>
        </p:spPr>
        <p:txBody>
          <a:bodyPr/>
          <a:p>
            <a:r>
              <a:rPr lang="en-US"/>
              <a:t>problem statement</a:t>
            </a:r>
            <a:endParaRPr lang="en-US"/>
          </a:p>
        </p:txBody>
      </p:sp>
      <p:sp>
        <p:nvSpPr>
          <p:cNvPr id="3" name="Content Placeholder 2"/>
          <p:cNvSpPr>
            <a:spLocks noGrp="1"/>
          </p:cNvSpPr>
          <p:nvPr>
            <p:ph sz="half" idx="1"/>
          </p:nvPr>
        </p:nvSpPr>
        <p:spPr>
          <a:xfrm>
            <a:off x="0" y="1356995"/>
            <a:ext cx="12191365" cy="5142865"/>
          </a:xfrm>
        </p:spPr>
        <p:txBody>
          <a:bodyPr>
            <a:normAutofit fontScale="25000"/>
          </a:bodyPr>
          <a:p>
            <a:pPr marL="285750" indent="-285750">
              <a:buFont typeface="Wingdings" panose="05000000000000000000" pitchFamily="2" charset="2"/>
              <a:buChar char="q"/>
            </a:pPr>
            <a:r>
              <a:rPr lang="en-US" sz="9600" dirty="0" smtClean="0">
                <a:solidFill>
                  <a:schemeClr val="tx1"/>
                </a:solidFill>
                <a:latin typeface="Times New Roman" panose="02020603050405020304" pitchFamily="18" charset="0"/>
                <a:cs typeface="Times New Roman" panose="02020603050405020304" pitchFamily="18" charset="0"/>
                <a:sym typeface="+mn-ea"/>
              </a:rPr>
              <a:t>The </a:t>
            </a:r>
            <a:r>
              <a:rPr lang="en-US" sz="9600" dirty="0">
                <a:solidFill>
                  <a:schemeClr val="tx1"/>
                </a:solidFill>
                <a:latin typeface="Times New Roman" panose="02020603050405020304" pitchFamily="18" charset="0"/>
                <a:cs typeface="Times New Roman" panose="02020603050405020304" pitchFamily="18" charset="0"/>
                <a:sym typeface="+mn-ea"/>
              </a:rPr>
              <a:t>persistent challenge faced by farmers in </a:t>
            </a:r>
            <a:r>
              <a:rPr lang="en-US" sz="9600" dirty="0" smtClean="0">
                <a:solidFill>
                  <a:schemeClr val="tx1"/>
                </a:solidFill>
                <a:latin typeface="Times New Roman" panose="02020603050405020304" pitchFamily="18" charset="0"/>
                <a:cs typeface="Times New Roman" panose="02020603050405020304" pitchFamily="18" charset="0"/>
                <a:sym typeface="+mn-ea"/>
              </a:rPr>
              <a:t>protecting </a:t>
            </a:r>
            <a:r>
              <a:rPr lang="en-US" sz="9600" dirty="0">
                <a:solidFill>
                  <a:schemeClr val="tx1"/>
                </a:solidFill>
                <a:latin typeface="Times New Roman" panose="02020603050405020304" pitchFamily="18" charset="0"/>
                <a:cs typeface="Times New Roman" panose="02020603050405020304" pitchFamily="18" charset="0"/>
                <a:sym typeface="+mn-ea"/>
              </a:rPr>
              <a:t>agricultural lands from the intrusion of birds and animals while ensuring </a:t>
            </a:r>
            <a:r>
              <a:rPr lang="en-US" sz="9600" dirty="0" smtClean="0">
                <a:solidFill>
                  <a:schemeClr val="tx1"/>
                </a:solidFill>
                <a:latin typeface="Times New Roman" panose="02020603050405020304" pitchFamily="18" charset="0"/>
                <a:cs typeface="Times New Roman" panose="02020603050405020304" pitchFamily="18" charset="0"/>
                <a:sym typeface="+mn-ea"/>
              </a:rPr>
              <a:t>the </a:t>
            </a:r>
            <a:r>
              <a:rPr lang="en-US" sz="9600" dirty="0">
                <a:solidFill>
                  <a:schemeClr val="tx1"/>
                </a:solidFill>
                <a:latin typeface="Times New Roman" panose="02020603050405020304" pitchFamily="18" charset="0"/>
                <a:cs typeface="Times New Roman" panose="02020603050405020304" pitchFamily="18" charset="0"/>
                <a:sym typeface="+mn-ea"/>
              </a:rPr>
              <a:t>well-being of wildlife. Traditional methods of deterrence often posed harm to</a:t>
            </a:r>
            <a:r>
              <a:rPr lang="en-US" sz="9600" dirty="0" smtClean="0">
                <a:solidFill>
                  <a:schemeClr val="tx1"/>
                </a:solidFill>
                <a:latin typeface="Times New Roman" panose="02020603050405020304" pitchFamily="18" charset="0"/>
                <a:cs typeface="Times New Roman" panose="02020603050405020304" pitchFamily="18" charset="0"/>
                <a:sym typeface="+mn-ea"/>
              </a:rPr>
              <a:t> these </a:t>
            </a:r>
            <a:r>
              <a:rPr lang="en-US" sz="9600" dirty="0">
                <a:solidFill>
                  <a:schemeClr val="tx1"/>
                </a:solidFill>
                <a:latin typeface="Times New Roman" panose="02020603050405020304" pitchFamily="18" charset="0"/>
                <a:cs typeface="Times New Roman" panose="02020603050405020304" pitchFamily="18" charset="0"/>
                <a:sym typeface="+mn-ea"/>
              </a:rPr>
              <a:t>creatures, necessitating the development of a humane and effective </a:t>
            </a:r>
            <a:r>
              <a:rPr lang="en-US" sz="9600" dirty="0" smtClean="0">
                <a:solidFill>
                  <a:schemeClr val="tx1"/>
                </a:solidFill>
                <a:latin typeface="Times New Roman" panose="02020603050405020304" pitchFamily="18" charset="0"/>
                <a:cs typeface="Times New Roman" panose="02020603050405020304" pitchFamily="18" charset="0"/>
                <a:sym typeface="+mn-ea"/>
              </a:rPr>
              <a:t>solution.</a:t>
            </a:r>
            <a:endParaRPr lang="en-US" sz="9600" dirty="0" smtClean="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96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9600" dirty="0" smtClean="0">
                <a:solidFill>
                  <a:schemeClr val="tx1"/>
                </a:solidFill>
                <a:latin typeface="Times New Roman" panose="02020603050405020304" pitchFamily="18" charset="0"/>
                <a:cs typeface="Times New Roman" panose="02020603050405020304" pitchFamily="18" charset="0"/>
                <a:sym typeface="+mn-ea"/>
              </a:rPr>
              <a:t> </a:t>
            </a:r>
            <a:r>
              <a:rPr lang="en-US" sz="9600" dirty="0">
                <a:solidFill>
                  <a:schemeClr val="tx1"/>
                </a:solidFill>
                <a:latin typeface="Times New Roman" panose="02020603050405020304" pitchFamily="18" charset="0"/>
                <a:cs typeface="Times New Roman" panose="02020603050405020304" pitchFamily="18" charset="0"/>
                <a:sym typeface="+mn-ea"/>
              </a:rPr>
              <a:t>The system architecture revolves around the utilization of a </a:t>
            </a:r>
            <a:r>
              <a:rPr lang="en-US" sz="9600" dirty="0" smtClean="0">
                <a:solidFill>
                  <a:schemeClr val="tx1"/>
                </a:solidFill>
                <a:latin typeface="Times New Roman" panose="02020603050405020304" pitchFamily="18" charset="0"/>
                <a:cs typeface="Times New Roman" panose="02020603050405020304" pitchFamily="18" charset="0"/>
                <a:sym typeface="+mn-ea"/>
              </a:rPr>
              <a:t>specialized </a:t>
            </a:r>
            <a:r>
              <a:rPr lang="en-US" sz="9600" dirty="0">
                <a:solidFill>
                  <a:schemeClr val="tx1"/>
                </a:solidFill>
                <a:latin typeface="Times New Roman" panose="02020603050405020304" pitchFamily="18" charset="0"/>
                <a:cs typeface="Times New Roman" panose="02020603050405020304" pitchFamily="18" charset="0"/>
                <a:sym typeface="+mn-ea"/>
              </a:rPr>
              <a:t>Passive Infrared (PIR) sensor, strategically positioned to detect the </a:t>
            </a:r>
            <a:r>
              <a:rPr lang="en-US" sz="9600" dirty="0" smtClean="0">
                <a:solidFill>
                  <a:schemeClr val="tx1"/>
                </a:solidFill>
                <a:latin typeface="Times New Roman" panose="02020603050405020304" pitchFamily="18" charset="0"/>
                <a:cs typeface="Times New Roman" panose="02020603050405020304" pitchFamily="18" charset="0"/>
                <a:sym typeface="+mn-ea"/>
              </a:rPr>
              <a:t>presence </a:t>
            </a:r>
            <a:r>
              <a:rPr lang="en-US" sz="9600" dirty="0">
                <a:solidFill>
                  <a:schemeClr val="tx1"/>
                </a:solidFill>
                <a:latin typeface="Times New Roman" panose="02020603050405020304" pitchFamily="18" charset="0"/>
                <a:cs typeface="Times New Roman" panose="02020603050405020304" pitchFamily="18" charset="0"/>
                <a:sym typeface="+mn-ea"/>
              </a:rPr>
              <a:t>of animals approaching the protected farming </a:t>
            </a:r>
            <a:r>
              <a:rPr lang="en-US" sz="9600" dirty="0" smtClean="0">
                <a:solidFill>
                  <a:schemeClr val="tx1"/>
                </a:solidFill>
                <a:latin typeface="Times New Roman" panose="02020603050405020304" pitchFamily="18" charset="0"/>
                <a:cs typeface="Times New Roman" panose="02020603050405020304" pitchFamily="18" charset="0"/>
                <a:sym typeface="+mn-ea"/>
              </a:rPr>
              <a:t>area.</a:t>
            </a:r>
            <a:endParaRPr lang="en-US" sz="9600" dirty="0" smtClean="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96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9600" dirty="0" smtClean="0">
                <a:solidFill>
                  <a:schemeClr val="tx1"/>
                </a:solidFill>
                <a:latin typeface="Times New Roman" panose="02020603050405020304" pitchFamily="18" charset="0"/>
                <a:cs typeface="Times New Roman" panose="02020603050405020304" pitchFamily="18" charset="0"/>
                <a:sym typeface="+mn-ea"/>
              </a:rPr>
              <a:t> </a:t>
            </a:r>
            <a:r>
              <a:rPr lang="en-US" sz="9600" dirty="0">
                <a:solidFill>
                  <a:schemeClr val="tx1"/>
                </a:solidFill>
                <a:latin typeface="Times New Roman" panose="02020603050405020304" pitchFamily="18" charset="0"/>
                <a:cs typeface="Times New Roman" panose="02020603050405020304" pitchFamily="18" charset="0"/>
                <a:sym typeface="+mn-ea"/>
              </a:rPr>
              <a:t>Recognizing </a:t>
            </a:r>
            <a:r>
              <a:rPr lang="en-US" sz="9600" dirty="0" smtClean="0">
                <a:solidFill>
                  <a:schemeClr val="tx1"/>
                </a:solidFill>
                <a:latin typeface="Times New Roman" panose="02020603050405020304" pitchFamily="18" charset="0"/>
                <a:cs typeface="Times New Roman" panose="02020603050405020304" pitchFamily="18" charset="0"/>
                <a:sym typeface="+mn-ea"/>
              </a:rPr>
              <a:t>the </a:t>
            </a:r>
            <a:r>
              <a:rPr lang="en-US" sz="9600" dirty="0">
                <a:solidFill>
                  <a:schemeClr val="tx1"/>
                </a:solidFill>
                <a:latin typeface="Times New Roman" panose="02020603050405020304" pitchFamily="18" charset="0"/>
                <a:cs typeface="Times New Roman" panose="02020603050405020304" pitchFamily="18" charset="0"/>
                <a:sym typeface="+mn-ea"/>
              </a:rPr>
              <a:t>importance of supporting wildlife, the system incorporates an automatic feeding </a:t>
            </a:r>
            <a:r>
              <a:rPr lang="en-US" sz="9600" dirty="0" smtClean="0">
                <a:solidFill>
                  <a:schemeClr val="tx1"/>
                </a:solidFill>
                <a:latin typeface="Times New Roman" panose="02020603050405020304" pitchFamily="18" charset="0"/>
                <a:cs typeface="Times New Roman" panose="02020603050405020304" pitchFamily="18" charset="0"/>
                <a:sym typeface="+mn-ea"/>
              </a:rPr>
              <a:t>and </a:t>
            </a:r>
            <a:r>
              <a:rPr lang="en-US" sz="9600" dirty="0">
                <a:solidFill>
                  <a:schemeClr val="tx1"/>
                </a:solidFill>
                <a:latin typeface="Times New Roman" panose="02020603050405020304" pitchFamily="18" charset="0"/>
                <a:cs typeface="Times New Roman" panose="02020603050405020304" pitchFamily="18" charset="0"/>
                <a:sym typeface="+mn-ea"/>
              </a:rPr>
              <a:t>watering mechanism. This component ensures that animals within the vicinity </a:t>
            </a:r>
            <a:r>
              <a:rPr lang="en-US" sz="9600" dirty="0" smtClean="0">
                <a:solidFill>
                  <a:schemeClr val="tx1"/>
                </a:solidFill>
                <a:latin typeface="Times New Roman" panose="02020603050405020304" pitchFamily="18" charset="0"/>
                <a:cs typeface="Times New Roman" panose="02020603050405020304" pitchFamily="18" charset="0"/>
                <a:sym typeface="+mn-ea"/>
              </a:rPr>
              <a:t>have </a:t>
            </a:r>
            <a:r>
              <a:rPr lang="en-US" sz="9600" dirty="0">
                <a:solidFill>
                  <a:schemeClr val="tx1"/>
                </a:solidFill>
                <a:latin typeface="Times New Roman" panose="02020603050405020304" pitchFamily="18" charset="0"/>
                <a:cs typeface="Times New Roman" panose="02020603050405020304" pitchFamily="18" charset="0"/>
                <a:sym typeface="+mn-ea"/>
              </a:rPr>
              <a:t>access to essential nourishment and hydration, thereby promoting their </a:t>
            </a:r>
            <a:r>
              <a:rPr lang="en-US" sz="9600" dirty="0" smtClean="0">
                <a:solidFill>
                  <a:schemeClr val="tx1"/>
                </a:solidFill>
                <a:latin typeface="Times New Roman" panose="02020603050405020304" pitchFamily="18" charset="0"/>
                <a:cs typeface="Times New Roman" panose="02020603050405020304" pitchFamily="18" charset="0"/>
                <a:sym typeface="+mn-ea"/>
              </a:rPr>
              <a:t>well-being </a:t>
            </a:r>
            <a:r>
              <a:rPr lang="en-US" sz="9600" dirty="0">
                <a:solidFill>
                  <a:schemeClr val="tx1"/>
                </a:solidFill>
                <a:latin typeface="Times New Roman" panose="02020603050405020304" pitchFamily="18" charset="0"/>
                <a:cs typeface="Times New Roman" panose="02020603050405020304" pitchFamily="18" charset="0"/>
                <a:sym typeface="+mn-ea"/>
              </a:rPr>
              <a:t>even as they are redirected away from the agricultural areas</a:t>
            </a:r>
            <a:r>
              <a:rPr lang="en-US" sz="9600" dirty="0" smtClean="0">
                <a:solidFill>
                  <a:schemeClr val="tx1"/>
                </a:solidFill>
                <a:latin typeface="Times New Roman" panose="02020603050405020304" pitchFamily="18" charset="0"/>
                <a:cs typeface="Times New Roman" panose="02020603050405020304" pitchFamily="18" charset="0"/>
                <a:sym typeface="+mn-ea"/>
              </a:rPr>
              <a:t>.</a:t>
            </a:r>
            <a:r>
              <a:rPr lang="en-US" sz="8800" dirty="0" smtClean="0">
                <a:solidFill>
                  <a:schemeClr val="tx1"/>
                </a:solidFill>
                <a:latin typeface="Times New Roman" panose="02020603050405020304" pitchFamily="18" charset="0"/>
                <a:cs typeface="Times New Roman" panose="02020603050405020304" pitchFamily="18" charset="0"/>
                <a:sym typeface="+mn-ea"/>
              </a:rPr>
              <a:t>      </a:t>
            </a:r>
            <a:endParaRPr lang="en-US" sz="880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smtClean="0">
                <a:latin typeface="Times New Roman" panose="02020603050405020304" pitchFamily="18" charset="0"/>
                <a:cs typeface="Times New Roman" panose="02020603050405020304" pitchFamily="18" charset="0"/>
                <a:sym typeface="+mn-ea"/>
              </a:rPr>
              <a:t> </a:t>
            </a:r>
            <a:endParaRPr 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536" y="-544913"/>
            <a:ext cx="5693664" cy="2580596"/>
          </a:xfrm>
        </p:spPr>
        <p:txBody>
          <a:bodyPr/>
          <a:lstStyle/>
          <a:p>
            <a:r>
              <a:rPr lang="en-US" dirty="0"/>
              <a:t>ObJECTIVES</a:t>
            </a:r>
            <a:endParaRPr lang="en-US" dirty="0"/>
          </a:p>
        </p:txBody>
      </p:sp>
      <p:sp>
        <p:nvSpPr>
          <p:cNvPr id="3" name="Content Placeholder 2"/>
          <p:cNvSpPr>
            <a:spLocks noGrp="1"/>
          </p:cNvSpPr>
          <p:nvPr>
            <p:ph idx="1"/>
          </p:nvPr>
        </p:nvSpPr>
        <p:spPr>
          <a:xfrm>
            <a:off x="1577721" y="2652522"/>
            <a:ext cx="5693664" cy="3122168"/>
          </a:xfrm>
        </p:spPr>
        <p:txBody>
          <a:bodyPr/>
          <a:lstStyle/>
          <a:p>
            <a:pPr marL="342900" indent="-342900">
              <a:buFont typeface="Wingdings" panose="05000000000000000000" charset="0"/>
              <a:buChar char="ü"/>
            </a:pPr>
            <a:r>
              <a:rPr lang="en-US" sz="2800" dirty="0">
                <a:solidFill>
                  <a:schemeClr val="tx1"/>
                </a:solidFill>
                <a:latin typeface="Times New Roman" panose="02020603050405020304" pitchFamily="18" charset="0"/>
                <a:cs typeface="Times New Roman" panose="02020603050405020304" pitchFamily="18" charset="0"/>
              </a:rPr>
              <a:t> Cultivate crops in protected area </a:t>
            </a:r>
            <a:endParaRPr lang="en-US" sz="28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ü"/>
            </a:pPr>
            <a:r>
              <a:rPr lang="en-US" sz="2800" dirty="0">
                <a:solidFill>
                  <a:schemeClr val="tx1"/>
                </a:solidFill>
                <a:latin typeface="Times New Roman" panose="02020603050405020304" pitchFamily="18" charset="0"/>
                <a:cs typeface="Times New Roman" panose="02020603050405020304" pitchFamily="18" charset="0"/>
              </a:rPr>
              <a:t>Sensor based Acoustic System</a:t>
            </a:r>
            <a:endParaRPr lang="en-US" sz="28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ü"/>
            </a:pPr>
            <a:r>
              <a:rPr lang="en-US" sz="2800" dirty="0">
                <a:solidFill>
                  <a:schemeClr val="tx1"/>
                </a:solidFill>
                <a:latin typeface="Times New Roman" panose="02020603050405020304" pitchFamily="18" charset="0"/>
                <a:cs typeface="Times New Roman" panose="02020603050405020304" pitchFamily="18" charset="0"/>
              </a:rPr>
              <a:t> Automatic feed and water supply</a:t>
            </a:r>
            <a:endParaRPr lang="en-US" sz="28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ü"/>
            </a:pPr>
            <a:r>
              <a:rPr lang="en-US" sz="2800" dirty="0">
                <a:solidFill>
                  <a:schemeClr val="tx1"/>
                </a:solidFill>
                <a:latin typeface="Times New Roman" panose="02020603050405020304" pitchFamily="18" charset="0"/>
                <a:cs typeface="Times New Roman" panose="02020603050405020304" pitchFamily="18" charset="0"/>
              </a:rPr>
              <a:t> Protecting Living Organisms </a:t>
            </a:r>
            <a:r>
              <a:rPr lang="en-US"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panose="02020603050405020304" pitchFamily="18" charset="0"/>
              <a:cs typeface="Times New Roman" panose="02020603050405020304" pitchFamily="18" charset="0"/>
            </a:endParaRPr>
          </a:p>
        </p:txBody>
      </p:sp>
      <p:pic>
        <p:nvPicPr>
          <p:cNvPr id="4" name="Picture 3"/>
          <p:cNvPicPr/>
          <p:nvPr>
            <p:custDataLst>
              <p:tags r:id="rId1"/>
            </p:custDataLst>
          </p:nvPr>
        </p:nvPicPr>
        <p:blipFill>
          <a:blip r:embed="rId2"/>
        </p:blipFill>
        <p:spPr>
          <a:xfrm>
            <a:off x="5295900" y="666750"/>
            <a:ext cx="1600200" cy="17297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28905" y="89535"/>
            <a:ext cx="8509635" cy="1433195"/>
          </a:xfrm>
        </p:spPr>
        <p:txBody>
          <a:bodyPr/>
          <a:p>
            <a:r>
              <a:rPr lang="en-US" dirty="0">
                <a:solidFill>
                  <a:schemeClr val="accent6"/>
                </a:solidFill>
                <a:sym typeface="+mn-ea"/>
              </a:rPr>
              <a:t>EXISTING RESEARCH</a:t>
            </a:r>
            <a:endParaRPr lang="en-US" dirty="0">
              <a:solidFill>
                <a:schemeClr val="accent6"/>
              </a:solidFill>
              <a:sym typeface="+mn-ea"/>
            </a:endParaRPr>
          </a:p>
        </p:txBody>
      </p:sp>
      <p:sp>
        <p:nvSpPr>
          <p:cNvPr id="3" name="Content Placeholder 2"/>
          <p:cNvSpPr>
            <a:spLocks noGrp="1"/>
          </p:cNvSpPr>
          <p:nvPr>
            <p:ph idx="1"/>
          </p:nvPr>
        </p:nvSpPr>
        <p:spPr>
          <a:xfrm>
            <a:off x="172720" y="2218690"/>
            <a:ext cx="7988935" cy="3122295"/>
          </a:xfrm>
        </p:spPr>
        <p:txBody>
          <a:bodyPr>
            <a:noAutofit/>
          </a:bodyPr>
          <a:p>
            <a:pPr marL="457200" indent="-457200">
              <a:buFont typeface="Wingdings" panose="05000000000000000000" pitchFamily="2" charset="2"/>
              <a:buChar char="q"/>
            </a:pPr>
            <a:r>
              <a:rPr lang="en-US" dirty="0">
                <a:solidFill>
                  <a:schemeClr val="tx1"/>
                </a:solidFill>
                <a:latin typeface="Times New Roman" panose="02020603050405020304" pitchFamily="18" charset="0"/>
                <a:cs typeface="Times New Roman" panose="02020603050405020304" pitchFamily="18" charset="0"/>
                <a:sym typeface="+mn-ea"/>
              </a:rPr>
              <a:t>Existing studies have extensively addressed the challenge of deterring wildlife from agricultural </a:t>
            </a:r>
            <a:r>
              <a:rPr lang="en-US" dirty="0" err="1">
                <a:solidFill>
                  <a:schemeClr val="tx1"/>
                </a:solidFill>
                <a:latin typeface="Times New Roman" panose="02020603050405020304" pitchFamily="18" charset="0"/>
                <a:cs typeface="Times New Roman" panose="02020603050405020304" pitchFamily="18" charset="0"/>
                <a:sym typeface="+mn-ea"/>
              </a:rPr>
              <a:t>landswhile</a:t>
            </a:r>
            <a:r>
              <a:rPr lang="en-US" dirty="0">
                <a:solidFill>
                  <a:schemeClr val="tx1"/>
                </a:solidFill>
                <a:latin typeface="Times New Roman" panose="02020603050405020304" pitchFamily="18" charset="0"/>
                <a:cs typeface="Times New Roman" panose="02020603050405020304" pitchFamily="18" charset="0"/>
                <a:sym typeface="+mn-ea"/>
              </a:rPr>
              <a:t> ensuring their welfare. </a:t>
            </a:r>
            <a:endParaRPr lang="en-US" dirty="0">
              <a:solidFill>
                <a:schemeClr val="tx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endParaRPr lang="en-US" dirty="0">
              <a:solidFill>
                <a:schemeClr val="tx1"/>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q"/>
            </a:pPr>
            <a:r>
              <a:rPr lang="en-US" dirty="0" smtClean="0">
                <a:solidFill>
                  <a:schemeClr val="tx1"/>
                </a:solidFill>
                <a:latin typeface="Times New Roman" panose="02020603050405020304" pitchFamily="18" charset="0"/>
                <a:cs typeface="Times New Roman" panose="02020603050405020304" pitchFamily="18" charset="0"/>
                <a:sym typeface="+mn-ea"/>
              </a:rPr>
              <a:t> </a:t>
            </a:r>
            <a:r>
              <a:rPr lang="en-US" dirty="0">
                <a:solidFill>
                  <a:schemeClr val="tx1"/>
                </a:solidFill>
                <a:latin typeface="Times New Roman" panose="02020603050405020304" pitchFamily="18" charset="0"/>
                <a:cs typeface="Times New Roman" panose="02020603050405020304" pitchFamily="18" charset="0"/>
                <a:sym typeface="+mn-ea"/>
              </a:rPr>
              <a:t>These studies emphasize the need for effective deterrence methods that do not harm wildlife</a:t>
            </a:r>
            <a:endParaRPr lang="en-US" dirty="0">
              <a:solidFill>
                <a:schemeClr val="tx1"/>
              </a:solidFill>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5810" y="0"/>
            <a:ext cx="10664825" cy="732790"/>
          </a:xfrm>
        </p:spPr>
        <p:txBody>
          <a:bodyPr/>
          <a:lstStyle/>
          <a:p>
            <a:r>
              <a:rPr lang="en-US" dirty="0"/>
              <a:t>abstract </a:t>
            </a:r>
            <a:endParaRPr lang="en-IN" dirty="0"/>
          </a:p>
        </p:txBody>
      </p:sp>
      <p:sp>
        <p:nvSpPr>
          <p:cNvPr id="5" name="Content Placeholder 4"/>
          <p:cNvSpPr>
            <a:spLocks noGrp="1"/>
          </p:cNvSpPr>
          <p:nvPr>
            <p:ph sz="half" idx="1"/>
          </p:nvPr>
        </p:nvSpPr>
        <p:spPr>
          <a:xfrm>
            <a:off x="118110" y="732790"/>
            <a:ext cx="12192635" cy="5888355"/>
          </a:xfrm>
        </p:spPr>
        <p:txBody>
          <a:bodyPr>
            <a:normAutofit fontScale="25000"/>
          </a:bodyPr>
          <a:lstStyle/>
          <a:p>
            <a:pPr>
              <a:buFont typeface="Wingdings" panose="05000000000000000000" charset="0"/>
              <a:buChar char="v"/>
            </a:pPr>
            <a:r>
              <a:rPr lang="en-US" sz="9600" dirty="0">
                <a:solidFill>
                  <a:schemeClr val="tx1"/>
                </a:solidFill>
                <a:latin typeface="Times New Roman" panose="02020603050405020304" pitchFamily="18" charset="0"/>
                <a:cs typeface="Times New Roman" panose="02020603050405020304" pitchFamily="18" charset="0"/>
              </a:rPr>
              <a:t>Introduces a clever system that helps to protect farming lands from unwanted visitors, like birds and animals. </a:t>
            </a:r>
            <a:endParaRPr lang="en-US" sz="96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charset="0"/>
              <a:buChar char="v"/>
            </a:pPr>
            <a:endParaRPr lang="en-US" sz="96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charset="0"/>
              <a:buChar char="v"/>
            </a:pPr>
            <a:r>
              <a:rPr lang="en-US" sz="9600" dirty="0">
                <a:solidFill>
                  <a:schemeClr val="tx1"/>
                </a:solidFill>
                <a:latin typeface="Times New Roman" panose="02020603050405020304" pitchFamily="18" charset="0"/>
                <a:cs typeface="Times New Roman" panose="02020603050405020304" pitchFamily="18" charset="0"/>
              </a:rPr>
              <a:t>By using a special sensor called Passive Infrared (PIR) to detect when these creatures get too close. When they do, an alarm will sound to scare them away, but don't worry, it's a harmless sound at frequencies of 360 to 440 Hertz.</a:t>
            </a:r>
            <a:endParaRPr lang="en-US" sz="96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96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charset="0"/>
              <a:buChar char="v"/>
            </a:pPr>
            <a:r>
              <a:rPr lang="en-US" sz="9600" dirty="0">
                <a:solidFill>
                  <a:schemeClr val="tx1"/>
                </a:solidFill>
                <a:latin typeface="Times New Roman" panose="02020603050405020304" pitchFamily="18" charset="0"/>
                <a:cs typeface="Times New Roman" panose="02020603050405020304" pitchFamily="18" charset="0"/>
              </a:rPr>
              <a:t>Our system can be powered by a battery or a solar panel, making it eco-friendly. The components used include steel wire for fencing, the PIR sensor, a battery, an alarm, an automatic feeder, a water supplier for birds, and an Arduino UNO for control.</a:t>
            </a:r>
            <a:endParaRPr lang="en-US" sz="9600" dirty="0">
              <a:solidFill>
                <a:schemeClr val="tx1"/>
              </a:solidFill>
              <a:latin typeface="Times New Roman" panose="02020603050405020304" pitchFamily="18" charset="0"/>
              <a:cs typeface="Times New Roman" panose="02020603050405020304" pitchFamily="18" charset="0"/>
            </a:endParaRPr>
          </a:p>
          <a:p>
            <a:pPr marL="0" indent="0">
              <a:buNone/>
            </a:pPr>
            <a:endParaRPr lang="en-US" sz="96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charset="0"/>
              <a:buChar char="v"/>
            </a:pPr>
            <a:r>
              <a:rPr lang="en-US" sz="9600" dirty="0">
                <a:solidFill>
                  <a:schemeClr val="tx1"/>
                </a:solidFill>
                <a:latin typeface="Times New Roman" panose="02020603050405020304" pitchFamily="18" charset="0"/>
                <a:cs typeface="Times New Roman" panose="02020603050405020304" pitchFamily="18" charset="0"/>
              </a:rPr>
              <a:t>In summary, this project provides a safe and effective way to deter birds and animals from your space while ensuring their well-being, all while being eco-conscious</a:t>
            </a:r>
            <a:r>
              <a:rPr lang="en-US" sz="9600" dirty="0">
                <a:solidFill>
                  <a:schemeClr val="tx1"/>
                </a:solidFill>
              </a:rPr>
              <a:t>.</a:t>
            </a:r>
            <a:endParaRPr lang="en-IN" sz="9600"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2265" y="-3810"/>
            <a:ext cx="7706360" cy="1440180"/>
          </a:xfrm>
        </p:spPr>
        <p:txBody>
          <a:bodyPr/>
          <a:lstStyle/>
          <a:p>
            <a:r>
              <a:rPr lang="en-US" dirty="0"/>
              <a:t>Sensor based Acoustic System</a:t>
            </a:r>
            <a:endParaRPr lang="en-US" dirty="0"/>
          </a:p>
        </p:txBody>
      </p:sp>
      <p:sp>
        <p:nvSpPr>
          <p:cNvPr id="3" name="Content Placeholder 2"/>
          <p:cNvSpPr>
            <a:spLocks noGrp="1"/>
          </p:cNvSpPr>
          <p:nvPr>
            <p:ph idx="1"/>
          </p:nvPr>
        </p:nvSpPr>
        <p:spPr>
          <a:xfrm>
            <a:off x="3470275" y="1530350"/>
            <a:ext cx="8721725" cy="5230495"/>
          </a:xfrm>
        </p:spPr>
        <p:txBody>
          <a:bodyPr>
            <a:noAutofit/>
          </a:bodyPr>
          <a:lstStyle/>
          <a:p>
            <a:pPr algn="l" rtl="0" eaLnBrk="1" latinLnBrk="0" hangingPunct="1">
              <a:spcBef>
                <a:spcPts val="1000"/>
              </a:spcBef>
              <a:spcAft>
                <a:spcPts val="0"/>
              </a:spcAft>
              <a:buClr>
                <a:schemeClr val="accent1"/>
              </a:buClr>
              <a:buSzPts val="1800"/>
              <a:buFont typeface="Wingdings" panose="05000000000000000000" charset="0"/>
            </a:pPr>
            <a:r>
              <a:rPr lang="en-IN" sz="2300" dirty="0">
                <a:solidFill>
                  <a:srgbClr val="404040"/>
                </a:solidFill>
                <a:latin typeface="Times New Roman" panose="02020603050405020304" pitchFamily="18" charset="0"/>
                <a:cs typeface="Times New Roman" panose="02020603050405020304" pitchFamily="18" charset="0"/>
              </a:rPr>
              <a:t>I</a:t>
            </a:r>
            <a:r>
              <a:rPr lang="en-US" sz="2300" kern="1200" dirty="0">
                <a:solidFill>
                  <a:srgbClr val="404040"/>
                </a:solidFill>
                <a:effectLst/>
                <a:latin typeface="Times New Roman" panose="02020603050405020304" pitchFamily="18" charset="0"/>
                <a:ea typeface="+mn-ea"/>
                <a:cs typeface="Times New Roman" panose="02020603050405020304" pitchFamily="18" charset="0"/>
              </a:rPr>
              <a:t>n the system we are using Passive Infrared(PIR) sensor – Produce alarm sound – Comes nearer to it in limited distances</a:t>
            </a:r>
            <a:endParaRPr lang="en-US" sz="2300" kern="1200" dirty="0">
              <a:solidFill>
                <a:srgbClr val="404040"/>
              </a:solidFill>
              <a:effectLst/>
              <a:latin typeface="Times New Roman" panose="02020603050405020304" pitchFamily="18" charset="0"/>
              <a:ea typeface="+mn-ea"/>
              <a:cs typeface="Times New Roman" panose="02020603050405020304" pitchFamily="18" charset="0"/>
            </a:endParaRPr>
          </a:p>
          <a:p>
            <a:pPr algn="l" rtl="0" eaLnBrk="1" latinLnBrk="0" hangingPunct="1">
              <a:spcBef>
                <a:spcPts val="1000"/>
              </a:spcBef>
              <a:spcAft>
                <a:spcPts val="0"/>
              </a:spcAft>
              <a:buClr>
                <a:schemeClr val="accent1"/>
              </a:buClr>
              <a:buSzPts val="1800"/>
              <a:buFont typeface="Wingdings" panose="05000000000000000000" charset="0"/>
            </a:pPr>
            <a:endParaRPr lang="en-US" sz="2300" dirty="0">
              <a:solidFill>
                <a:schemeClr val="tx1"/>
              </a:solidFill>
              <a:latin typeface="Times New Roman" panose="02020603050405020304" pitchFamily="18" charset="0"/>
              <a:cs typeface="Times New Roman" panose="02020603050405020304" pitchFamily="18" charset="0"/>
              <a:sym typeface="+mn-ea"/>
            </a:endParaRPr>
          </a:p>
          <a:p>
            <a:pPr algn="l" rtl="0" eaLnBrk="1" latinLnBrk="0" hangingPunct="1">
              <a:spcBef>
                <a:spcPts val="1000"/>
              </a:spcBef>
              <a:spcAft>
                <a:spcPts val="0"/>
              </a:spcAft>
              <a:buClr>
                <a:schemeClr val="accent1"/>
              </a:buClr>
              <a:buSzPts val="1800"/>
              <a:buFont typeface="Wingdings" panose="05000000000000000000" charset="0"/>
            </a:pPr>
            <a:r>
              <a:rPr lang="en-US" sz="2300" dirty="0">
                <a:solidFill>
                  <a:schemeClr val="tx1"/>
                </a:solidFill>
                <a:latin typeface="Times New Roman" panose="02020603050405020304" pitchFamily="18" charset="0"/>
                <a:cs typeface="Times New Roman" panose="02020603050405020304" pitchFamily="18" charset="0"/>
                <a:sym typeface="+mn-ea"/>
              </a:rPr>
              <a:t>The PIR sensor sends out rays that are picked up by a photodiode. These signals are then used to trigger an automatic feeding and watering system for the animals nearby. So, not only does it keep them away, but it also takes care of their needs.</a:t>
            </a:r>
            <a:endParaRPr lang="en-US" sz="2300" dirty="0">
              <a:solidFill>
                <a:schemeClr val="tx1"/>
              </a:solidFill>
              <a:latin typeface="Times New Roman" panose="02020603050405020304" pitchFamily="18" charset="0"/>
              <a:cs typeface="Times New Roman" panose="02020603050405020304" pitchFamily="18" charset="0"/>
            </a:endParaRPr>
          </a:p>
          <a:p>
            <a:pPr algn="l" rtl="0" eaLnBrk="1" latinLnBrk="0" hangingPunct="1">
              <a:spcBef>
                <a:spcPts val="1000"/>
              </a:spcBef>
              <a:spcAft>
                <a:spcPts val="0"/>
              </a:spcAft>
              <a:buClr>
                <a:schemeClr val="accent1"/>
              </a:buClr>
              <a:buSzPts val="1800"/>
              <a:buFont typeface="Wingdings" panose="05000000000000000000" charset="0"/>
            </a:pPr>
            <a:endParaRPr lang="en-IN" sz="2300" dirty="0">
              <a:effectLst/>
              <a:latin typeface="Times New Roman" panose="02020603050405020304" pitchFamily="18" charset="0"/>
              <a:cs typeface="Times New Roman" panose="02020603050405020304" pitchFamily="18" charset="0"/>
            </a:endParaRPr>
          </a:p>
          <a:p>
            <a:pPr marL="342900" indent="-342900" algn="l" rtl="0" eaLnBrk="1" latinLnBrk="0" hangingPunct="1">
              <a:spcBef>
                <a:spcPts val="1000"/>
              </a:spcBef>
              <a:spcAft>
                <a:spcPts val="0"/>
              </a:spcAft>
              <a:buFont typeface="Wingdings" panose="05000000000000000000" charset="0"/>
              <a:buChar char="v"/>
            </a:pPr>
            <a:r>
              <a:rPr lang="en-US" sz="2300" kern="1200" dirty="0">
                <a:solidFill>
                  <a:srgbClr val="404040"/>
                </a:solidFill>
                <a:effectLst/>
                <a:latin typeface="Times New Roman" panose="02020603050405020304" pitchFamily="18" charset="0"/>
                <a:ea typeface="+mn-ea"/>
                <a:cs typeface="Times New Roman" panose="02020603050405020304" pitchFamily="18" charset="0"/>
              </a:rPr>
              <a:t>High chances of diversion of Birds and Animals</a:t>
            </a:r>
            <a:endParaRPr lang="en-US" sz="2300" kern="1200" dirty="0">
              <a:solidFill>
                <a:srgbClr val="404040"/>
              </a:solidFill>
              <a:effectLst/>
              <a:latin typeface="Times New Roman" panose="02020603050405020304" pitchFamily="18" charset="0"/>
              <a:ea typeface="+mn-ea"/>
              <a:cs typeface="Times New Roman" panose="02020603050405020304" pitchFamily="18" charset="0"/>
            </a:endParaRPr>
          </a:p>
          <a:p>
            <a:pPr marL="347345" indent="-347345" algn="l" rtl="0" eaLnBrk="1" latinLnBrk="0" hangingPunct="1">
              <a:spcBef>
                <a:spcPts val="1000"/>
              </a:spcBef>
              <a:spcAft>
                <a:spcPts val="0"/>
              </a:spcAft>
              <a:buFont typeface="+mj-lt"/>
              <a:buAutoNum type="arabicPeriod"/>
            </a:pPr>
            <a:endParaRPr lang="en-IN" sz="2300" dirty="0">
              <a:effectLst/>
              <a:latin typeface="Times New Roman" panose="02020603050405020304" pitchFamily="18" charset="0"/>
              <a:cs typeface="Times New Roman" panose="02020603050405020304" pitchFamily="18" charset="0"/>
            </a:endParaRPr>
          </a:p>
          <a:p>
            <a:pPr marL="342900" indent="-342900" algn="l" rtl="0" eaLnBrk="1" latinLnBrk="0" hangingPunct="1">
              <a:spcBef>
                <a:spcPts val="1000"/>
              </a:spcBef>
              <a:spcAft>
                <a:spcPts val="0"/>
              </a:spcAft>
              <a:buFont typeface="Wingdings" panose="05000000000000000000" charset="0"/>
              <a:buChar char="v"/>
            </a:pPr>
            <a:r>
              <a:rPr lang="en-US" sz="2300" kern="1200" dirty="0">
                <a:solidFill>
                  <a:srgbClr val="404040"/>
                </a:solidFill>
                <a:effectLst/>
                <a:latin typeface="Times New Roman" panose="02020603050405020304" pitchFamily="18" charset="0"/>
                <a:ea typeface="+mn-ea"/>
                <a:cs typeface="Times New Roman" panose="02020603050405020304" pitchFamily="18" charset="0"/>
              </a:rPr>
              <a:t>Also produce alarm sound when birds are crossed</a:t>
            </a:r>
            <a:endParaRPr lang="en-IN" sz="2300" dirty="0">
              <a:effectLst/>
              <a:latin typeface="Times New Roman" panose="02020603050405020304" pitchFamily="18" charset="0"/>
              <a:cs typeface="Times New Roman" panose="02020603050405020304" pitchFamily="18" charset="0"/>
            </a:endParaRPr>
          </a:p>
          <a:p>
            <a:endParaRPr lang="en-IN" sz="1400" dirty="0">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8F63A3B-78C7-47BE-AE5E-E10140E04643}" type="slidenum">
              <a:rPr lang="en-US" smtClean="0"/>
            </a:fld>
            <a:endParaRPr lang="en-US" dirty="0"/>
          </a:p>
        </p:txBody>
      </p:sp>
      <p:sp>
        <p:nvSpPr>
          <p:cNvPr id="5" name="Content Placeholder 4"/>
          <p:cNvSpPr>
            <a:spLocks noGrp="1"/>
          </p:cNvSpPr>
          <p:nvPr>
            <p:ph idx="1"/>
          </p:nvPr>
        </p:nvSpPr>
        <p:spPr>
          <a:xfrm>
            <a:off x="3837178" y="1404756"/>
            <a:ext cx="6766560" cy="2447238"/>
          </a:xfrm>
        </p:spPr>
        <p:txBody>
          <a:bodyPr/>
          <a:lstStyle/>
          <a:p>
            <a:pPr marL="342900" indent="-342900">
              <a:buFont typeface="Wingdings" panose="05000000000000000000" charset="0"/>
              <a:buChar char="v"/>
            </a:pPr>
            <a:r>
              <a:rPr lang="en-US" sz="2400" dirty="0">
                <a:solidFill>
                  <a:schemeClr val="tx1"/>
                </a:solidFill>
                <a:latin typeface="Times New Roman" panose="02020603050405020304" pitchFamily="18" charset="0"/>
                <a:cs typeface="Times New Roman" panose="02020603050405020304" pitchFamily="18" charset="0"/>
              </a:rPr>
              <a:t> The rays produced by PIR sensor – absorbed by photodiode – signals passes to automatic feed system – activate providing feed and drinking water – animals present near by</a:t>
            </a:r>
            <a:endParaRPr lang="en-US" sz="2400" dirty="0">
              <a:solidFill>
                <a:schemeClr val="tx1"/>
              </a:solidFill>
              <a:latin typeface="Times New Roman" panose="02020603050405020304" pitchFamily="18" charset="0"/>
              <a:cs typeface="Times New Roman" panose="02020603050405020304" pitchFamily="18" charset="0"/>
            </a:endParaRPr>
          </a:p>
          <a:p>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anose="05000000000000000000" charset="0"/>
              <a:buChar char="v"/>
            </a:pPr>
            <a:r>
              <a:rPr lang="en-US" sz="2400" dirty="0">
                <a:solidFill>
                  <a:schemeClr val="tx1"/>
                </a:solidFill>
                <a:latin typeface="Times New Roman" panose="02020603050405020304" pitchFamily="18" charset="0"/>
                <a:cs typeface="Times New Roman" panose="02020603050405020304" pitchFamily="18" charset="0"/>
              </a:rPr>
              <a:t> Source – Battery/ Solar Panel(12V)</a:t>
            </a:r>
            <a:endParaRPr lang="en-US" sz="2400" dirty="0">
              <a:solidFill>
                <a:schemeClr val="tx1"/>
              </a:solidFill>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13558" y="4302203"/>
            <a:ext cx="3509651" cy="23023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 Box 1"/>
          <p:cNvSpPr txBox="1"/>
          <p:nvPr/>
        </p:nvSpPr>
        <p:spPr>
          <a:xfrm>
            <a:off x="3837305" y="489585"/>
            <a:ext cx="7886700" cy="706755"/>
          </a:xfrm>
          <a:prstGeom prst="rect">
            <a:avLst/>
          </a:prstGeom>
          <a:noFill/>
        </p:spPr>
        <p:txBody>
          <a:bodyPr wrap="square" rtlCol="0">
            <a:spAutoFit/>
          </a:bodyPr>
          <a:p>
            <a:r>
              <a:rPr lang="en-US" sz="4000">
                <a:solidFill>
                  <a:srgbClr val="202C8F"/>
                </a:solidFill>
                <a:latin typeface="Arial Black" panose="020B0A04020102020204" charset="0"/>
                <a:cs typeface="Arial Black" panose="020B0A04020102020204" charset="0"/>
              </a:rPr>
              <a:t>WORKING PRINCIPLE</a:t>
            </a:r>
            <a:endParaRPr lang="en-US" sz="4000">
              <a:solidFill>
                <a:srgbClr val="202C8F"/>
              </a:solidFill>
              <a:latin typeface="Arial Black" panose="020B0A04020102020204" charset="0"/>
              <a:cs typeface="Arial Black" panose="020B0A04020102020204" charset="0"/>
            </a:endParaRPr>
          </a:p>
        </p:txBody>
      </p:sp>
      <p:pic>
        <p:nvPicPr>
          <p:cNvPr id="3" name="Picture 2"/>
          <p:cNvPicPr>
            <a:picLocks noChangeAspect="1"/>
          </p:cNvPicPr>
          <p:nvPr/>
        </p:nvPicPr>
        <p:blipFill>
          <a:blip r:embed="rId2"/>
          <a:stretch>
            <a:fillRect/>
          </a:stretch>
        </p:blipFill>
        <p:spPr>
          <a:xfrm>
            <a:off x="3989705" y="4060190"/>
            <a:ext cx="4224020" cy="25552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019" y="255490"/>
            <a:ext cx="6984906" cy="648298"/>
          </a:xfrm>
        </p:spPr>
        <p:txBody>
          <a:bodyPr/>
          <a:lstStyle/>
          <a:p>
            <a:pPr algn="ctr"/>
            <a:r>
              <a:rPr lang="en-US" b="1" dirty="0"/>
              <a:t>FLOW CHART</a:t>
            </a:r>
            <a:endParaRPr lang="en-US" dirty="0"/>
          </a:p>
        </p:txBody>
      </p:sp>
      <p:pic>
        <p:nvPicPr>
          <p:cNvPr id="12" name="Content Placeholder 3"/>
          <p:cNvPicPr>
            <a:picLocks noChangeAspect="1"/>
          </p:cNvPicPr>
          <p:nvPr/>
        </p:nvPicPr>
        <p:blipFill>
          <a:blip r:embed="rId1"/>
          <a:stretch>
            <a:fillRect/>
          </a:stretch>
        </p:blipFill>
        <p:spPr>
          <a:xfrm>
            <a:off x="7891780" y="1171575"/>
            <a:ext cx="4203700" cy="5314315"/>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2"/>
          <a:stretch>
            <a:fillRect/>
          </a:stretch>
        </p:blipFill>
        <p:spPr>
          <a:xfrm>
            <a:off x="3165475" y="2324100"/>
            <a:ext cx="4392930" cy="272288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m s o - c o n t e n t T y p e ? > < F o r m T e m p l a t e s   x m l n s = " h t t p : / / s c h e m a s . m i c r o s o f t . c o m / s h a r e p o i n t / v 3 / c o n t e n t t y p e / f o r m s " > < D i s p l a y > D o c u m e n t L i b r a r y F o r m < / D i s p l a y > < E d i t > D o c u m e n t L i b r a r y F o r m < / E d i t > < N e w > D o c u m e n t L i b r a r y F o r m < / N e w > < / F o r m T e m p l a t e s > 
</file>

<file path=customXml/item2.xml>��< ? x m l   v e r s i o n = " 1 . 0 " ? > < c t : c o n t e n t T y p e S c h e m a   c t : _ = " "   m a : _ = " "   m a : c o n t e n t T y p e N a m e = " D o c u m e n t "   m a : c o n t e n t T y p e I D = " 0 x 0 1 0 1 0 0 7 9 F 1 1 1 E D 3 5 F 8 C C 4 7 9 4 4 9 6 0 9 E 8 A 0 9 2 3 A 6 "   m a : c o n t e n t T y p e V e r s i o n = " 2 8 "   m a : c o n t e n t T y p e D e s c r i p t i o n = " C r e a t e   a   n e w   d o c u m e n t . "   m a : c o n t e n t T y p e S c o p e = " "   m a : v e r s i o n I D = " 6 0 f 5 a 4 f 2 d 2 b 0 a b a d c f 5 3 2 d 4 8 e b f 9 c b 7 1 "   x m l n s : c t = " h t t p : / / s c h e m a s . m i c r o s o f t . c o m / o f f i c e / 2 0 0 6 / m e t a d a t a / c o n t e n t T y p e "   x m l n s : m a = " h t t p : / / s c h e m a s . m i c r o s o f t . c o m / o f f i c e / 2 0 0 6 / m e t a d a t a / p r o p e r t i e s / m e t a A t t r i b u t e s " >  
 < x s d : s c h e m a   t a r g e t N a m e s p a c e = " h t t p : / / s c h e m a s . m i c r o s o f t . c o m / o f f i c e / 2 0 0 6 / m e t a d a t a / p r o p e r t i e s "   m a : r o o t = " t r u e "   m a : f i e l d s I D = " 7 d d 7 8 1 2 9 e 6 a 1 8 1 1 f 8 4 8 0 7 a d 1 1 c 6 5 1 5 3 1 "   n s 1 : _ = " "   n s 2 : _ = " "   n s 3 : _ = " "   n s 4 : _ = " " 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
 < x s d : i m p o r t   n a m e s p a c e = " h t t p : / / s c h e m a s . m i c r o s o f t . c o m / s h a r e p o i n t / v 3 " / >  
 < x s d : i m p o r t   n a m e s p a c e = " 7 1 a f 3 2 4 3 - 3 d d 4 - 4 a 8 d - 8 c 0 d - d d 7 6 d a 1 f 0 2 a 5 " / >  
 < x s d : i m p o r t   n a m e s p a c e = " 1 6 c 0 5 7 2 7 - a a 7 5 - 4 e 4 a - 9 b 5 f - 8 a 8 0 a 1 1 6 5 8 9 1 " / >  
 < x s d : i m p o r t   n a m e s p a c e = " 2 3 0 e 9 d f 3 - b e 6 5 - 4 c 7 3 - a 9 3 b - d 1 2 3 6 e b d 6 7 7 e " / >  
 < x s d : e l e m e n t   n a m e = " p r o p e r t i e s " >  
 < x s d : c o m p l e x T y p e >  
 < x s d : s e q u e n c e >  
 < x s d : e l e m e n t   n a m e = " d o c u m e n t M a n a g e m e n t " >  
 < x s d : c o m p l e x T y p e >  
 < x s d : a l l >  
 < x s d : e l e m e n t   r e f = " n s 2 : S t a t u s "   m i n O c c u r s = " 0 " / >  
 < x s d : e l e m e n t   r e f = " n s 2 : I m a g e "   m i n O c c u r s = " 0 " / >  
 < x s d : e l e m e n t   r e f = " n s 2 : M e d i a S e r v i c e M e t a d a t a "   m i n O c c u r s = " 0 " / >  
 < x s d : e l e m e n t   r e f = " n s 2 : M e d i a S e r v i c e F a s t M e t a d a t a "   m i n O c c u r s = " 0 " / >  
 < x s d : e l e m e n t   r e f = " n s 2 : M e d i a S e r v i c e O C R "   m i n O c c u r s = " 0 " / >  
 < x s d : e l e m e n t   r e f = " n s 2 : M e d i a S e r v i c e A u t o T a g s "   m i n O c c u r s = " 0 " / >  
 < x s d : e l e m e n t   r e f = " n s 2 : M e d i a S e r v i c e E v e n t H a s h C o d e "   m i n O c c u r s = " 0 " / >  
 < x s d : e l e m e n t   r e f = " n s 2 : M e d i a S e r v i c e G e n e r a t i o n T i m e "   m i n O c c u r s = " 0 " / >  
 < x s d : e l e m e n t   r e f = " n s 3 : S h a r e d W i t h U s e r s "   m i n O c c u r s = " 0 " / >  
 < x s d : e l e m e n t   r e f = " n s 3 : S h a r e d W i t h D e t a i l s "   m i n O c c u r s = " 0 " / >  
 < x s d : e l e m e n t   r e f = " n s 2 : M e d i a S e r v i c e A u t o K e y P o i n t s "   m i n O c c u r s = " 0 " / >  
 < x s d : e l e m e n t   r e f = " n s 2 : M e d i a S e r v i c e K e y P o i n t s "   m i n O c c u r s = " 0 " / >  
 < x s d : e l e m e n t   r e f = " n s 2 : M e d i a S e r v i c e D a t e T a k e n "   m i n O c c u r s = " 0 " / >  
 < x s d : e l e m e n t   r e f = " n s 1 : _ i p _ U n i f i e d C o m p l i a n c e P o l i c y P r o p e r t i e s "   m i n O c c u r s = " 0 " / >  
 < x s d : e l e m e n t   r e f = " n s 1 : _ i p _ U n i f i e d C o m p l i a n c e P o l i c y U I A c t i o n "   m i n O c c u r s = " 0 " / >  
 < x s d : e l e m e n t   r e f = " n s 4 : T a x C a t c h A l l "   m i n O c c u r s = " 0 " / >  
 < x s d : e l e m e n t   r e f = " n s 2 : I m a g e T a g s T a x H T F i e l d "   m i n O c c u r s = " 0 " / >  
 < x s d : e l e m e n t   r e f = " n s 2 : M e d i a S e r v i c e L o c a t i o n "   m i n O c c u r s = " 0 " / >  
 < x s d : e l e m e n t   r e f = " n s 2 : M e d i a L e n g t h I n S e c o n d s "   m i n O c c u r s = " 0 " / >  
 < x s d : e l e m e n t   r e f = " n s 2 : B a c k g r o u n d "   m i n O c c u r s = " 0 " / >  
 < x s d : e l e m e n t   r e f = " n s 2 : M e d i a S e r v i c e S e a r c h P r o p e r t i e s "   m i n O c c u r s = " 0 " / >  
 < x s d : e l e m e n t   r e f = " n s 2 : M e d i a S e r v i c e D o c T a g s "   m i n O c c u r s = " 0 " / >  
 < x s d : e l e m e n t   r e f = " n s 2 : M e d i a S e r v i c e O b j e c t D e t e c t o r V e r s i o n s "   m i n O c c u r s = " 0 " / >  
 < x s d : e l e m e n t   r e f = " n s 2 : M e d i a S e r v i c e S y s t e m T a g s "   m i n O c c u r s = " 0 " / >  
 < / x s d : a l l >  
 < / x s d : c o m p l e x T y p e >  
 < / x s d : e l e m e n t >  
 < / x s d : s e q u e n c e >  
 < / x s d : c o m p l e x T y p e >  
 < / x s d : e l e m e n t >  
 < / x s d : s c h e m a >  
 < x s d : s c h e m a   t a r g e t N a m e s p a c e = " h t t p : / / s c h e m a s . m i c r o s o f t . c o m / s h a r e p o i n t / v 3 " 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_ i p _ U n i f i e d C o m p l i a n c e P o l i c y P r o p e r t i e s "   m a : i n d e x = " 2 0 "   n i l l a b l e = " t r u e "   m a : d i s p l a y N a m e = " U n i f i e d   C o m p l i a n c e   P o l i c y   P r o p e r t i e s "   m a : h i d d e n = " t r u e "   m a : i n t e r n a l N a m e = " _ i p _ U n i f i e d C o m p l i a n c e P o l i c y P r o p e r t i e s "   m a : r e a d O n l y = " f a l s e " >  
 < x s d : s i m p l e T y p e >  
 < x s d : r e s t r i c t i o n   b a s e = " d m s : N o t e " / >  
 < / x s d : s i m p l e T y p e >  
 < / x s d : e l e m e n t >  
 < x s d : e l e m e n t   n a m e = " _ i p _ U n i f i e d C o m p l i a n c e P o l i c y U I A c t i o n "   m a : i n d e x = " 2 1 "   n i l l a b l e = " t r u e "   m a : d i s p l a y N a m e = " U n i f i e d   C o m p l i a n c e   P o l i c y   U I   A c t i o n "   m a : h i d d e n = " t r u e "   m a : i n t e r n a l N a m e = " _ i p _ U n i f i e d C o m p l i a n c e P o l i c y U I A c t i o n "   m a : r e a d O n l y = " f a l s e " >  
 < x s d : s i m p l e T y p e >  
 < x s d : r e s t r i c t i o n   b a s e = " d m s : T e x t " / >  
 < / x s d : s i m p l e T y p e >  
 < / x s d : e l e m e n t >  
 < / x s d : s c h e m a >  
 < x s d : s c h e m a   t a r g e t N a m e s p a c e = " 7 1 a f 3 2 4 3 - 3 d d 4 - 4 a 8 d - 8 c 0 d - d d 7 6 d a 1 f 0 2 a 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t a t u s "   m a : i n d e x = " 2 "   n i l l a b l e = " t r u e "   m a : d i s p l a y N a m e = " S t a t u s "   m a : d e f a u l t = " N o t   s t a r t e d "   m a : f o r m a t = " D r o p d o w n "   m a : i n t e r n a l N a m e = " S t a t u s "   m a : r e a d O n l y = " f a l s e " >  
 < x s d : s i m p l e T y p e >  
 < x s d : r e s t r i c t i o n   b a s e = " d m s : C h o i c e " >  
 < x s d : e n u m e r a t i o n   v a l u e = " N o t   s t a r t e d " / >  
 < x s d : e n u m e r a t i o n   v a l u e = " I n   P r o g r e s s " / >  
 < x s d : e n u m e r a t i o n   v a l u e = " C o m p l e t e d " / >  
 < / x s d : r e s t r i c t i o n >  
 < / x s d : s i m p l e T y p e >  
 < / x s d : e l e m e n t >  
 < x s d : e l e m e n t   n a m e = " I m a g e "   m a : i n d e x = " 3 "   n i l l a b l e = " t r u e "   m a : d i s p l a y N a m e = " I m a g e "   m a : f o r m a t = " I m a g e "   m a : i n t e r n a l N a m e = " I m a g e "   m a : r e a d O n l y = " f a l s e " >  
 < x s d : c o m p l e x T y p e >  
 < x s d : c o m p l e x C o n t e n t >  
 < x s d : e x t e n s i o n   b a s e = " d m s : U R L " >  
 < x s d : s e q u e n c e >  
 < x s d : e l e m e n t   n a m e = " U r l "   t y p e = " d m s : V a l i d U r l "   m i n O c c u r s = " 0 "   n i l l a b l e = " t r u e " / >  
 < x s d : e l e m e n t   n a m e = " D e s c r i p t i o n "   t y p e = " x s d : s t r i n g "   n i l l a b l e = " t r u e " / >  
 < / x s d : s e q u e n c e >  
 < / x s d : e x t e n s i o n >  
 < / x s d : c o m p l e x C o n t e n t >  
 < / x s d : c o m p l e x T y p e >  
 < / x s d : e l e m e n t > 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O C R "   m a : i n d e x = " 1 0 "   n i l l a b l e = " t r u e "   m a : d i s p l a y N a m e = " M e d i a S e r v i c e O C R "   m a : h i d d e n = " t r u e "   m a : i n t e r n a l N a m e = " M e d i a S e r v i c e O C R "   m a : r e a d O n l y = " t r u e " >  
 < x s d : s i m p l e T y p e >  
 < x s d : r e s t r i c t i o n   b a s e = " d m s : N o t e " / >  
 < / x s d : s i m p l e T y p e >  
 < / x s d : e l e m e n t >  
 < x s d : e l e m e n t   n a m e = " M e d i a S e r v i c e A u t o T a g s "   m a : i n d e x = " 1 1 "   n i l l a b l e = " t r u e "   m a : d i s p l a y N a m e = " M e d i a S e r v i c e A u t o T a g s "   m a : h i d d e n = " t r u e "   m a : i n t e r n a l N a m e = " M e d i a S e r v i c e A u t o T a g s "   m a : r e a d O n l y = " t r u e " >  
 < x s d : s i m p l e T y p e >  
 < x s d : r e s t r i c t i o n   b a s e = " d m s : T e x t " / >  
 < / x s d : s i m p l e T y p e >  
 < / x s d : e l e m e n t >  
 < x s d : e l e m e n t   n a m e = " M e d i a S e r v i c e E v e n t H a s h C o d e "   m a : i n d e x = " 1 2 "   n i l l a b l e = " t r u e "   m a : d i s p l a y N a m e = " M e d i a S e r v i c e E v e n t H a s h C o d e "   m a : h i d d e n = " t r u e "   m a : i n t e r n a l N a m e = " M e d i a S e r v i c e E v e n t H a s h C o d e " 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A u t o K e y P o i n t s "   m a : i n d e x = " 1 6 "   n i l l a b l e = " t r u e "   m a : d i s p l a y N a m e = " M e d i a S e r v i c e A u t o K e y P o i n t s "   m a : h i d d e n = " t r u e "   m a : i n t e r n a l N a m e = " M e d i a S e r v i c e A u t o K e y P o i n t s "   m a : r e a d O n l y = " t r u e " >  
 < x s d : s i m p l e T y p e >  
 < x s d : r e s t r i c t i o n   b a s e = " d m s : N o t e " / >  
 < / x s d : s i m p l e T y p e >  
 < / x s d : e l e m e n t >  
 < x s d : e l e m e n t   n a m e = " M e d i a S e r v i c e K e y P o i n t s "   m a : i n d e x = " 1 7 "   n i l l a b l e = " t r u e "   m a : d i s p l a y N a m e = " K e y P o i n t s "   m a : h i d d e n = " t r u e "   m a : i n t e r n a l N a m e = " M e d i a S e r v i c e K e y P o i n t s "   m a : r e a d O n l y = " f a l s e " >  
 < x s d : s i m p l e T y p e >  
 < x s d : r e s t r i c t i o n   b a s e = " d m s : N o t e " / >  
 < / x s d : s i m p l e T y p e >  
 < / x s d : e l e m e n t >  
 < x s d : e l e m e n t   n a m e = " M e d i a S e r v i c e D a t e T a k e n "   m a : i n d e x = " 1 8 "   n i l l a b l e = " t r u e "   m a : d i s p l a y N a m e = " M e d i a S e r v i c e D a t e T a k e n "   m a : h i d d e n = " t r u e "   m a : i n t e r n a l N a m e = " M e d i a S e r v i c e D a t e T a k e n "   m a : r e a d O n l y = " t r u e " >  
 < x s d : s i m p l e T y p e >  
 < x s d : r e s t r i c t i o n   b a s e = " d m s : T e x t " / >  
 < / x s d : s i m p l e T y p e >  
 < / x s d : e l e m e n t >  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
 < x s d : c o m p l e x T y p e >  
 < x s d : s e q u e n c e >  
 < x s d : e l e m e n t   r e f = " p c : T e r m s "   m i n O c c u r s = " 0 "   m a x O c c u r s = " 1 " > < / x s d : e l e m e n t >  
 < / x s d : s e q u e n c e >  
 < / x s d : c o m p l e x T y p e >  
 < / x s d : e l e m e n t >  
 < x s d : e l e m e n t   n a m e = " M e d i a S e r v i c e L o c a t i o n "   m a : i n d e x = " 2 6 "   n i l l a b l e = " t r u e "   m a : d i s p l a y N a m e = " L o c a t i o n "   m a : h i d d e n = " t r u e "   m a : i n t e r n a l N a m e = " M e d i a S e r v i c e L o c a t i o n "   m a : r e a d O n l y = " t r u e " >  
 < x s d : s i m p l e T y p e >  
 < x s d : r e s t r i c t i o n   b a s e = " d m s : T e x t " / >  
 < / x s d : s i m p l e T y p e >  
 < / x s d : e l e m e n t >  
 < x s d : e l e m e n t   n a m e = " M e d i a L e n g t h I n S e c o n d s "   m a : i n d e x = " 2 7 "   n i l l a b l e = " t r u e "   m a : d i s p l a y N a m e = " M e d i a L e n g t h I n S e c o n d s "   m a : h i d d e n = " t r u e "   m a : i n t e r n a l N a m e = " M e d i a L e n g t h I n S e c o n d s "   m a : r e a d O n l y = " t r u e " >  
 < x s d : s i m p l e T y p e >  
 < x s d : r e s t r i c t i o n   b a s e = " d m s : U n k n o w n " / >  
 < / x s d : s i m p l e T y p e >  
 < / x s d : e l e m e n t >  
 < x s d : e l e m e n t   n a m e = " B a c k g r o u n d "   m a : i n d e x = " 2 8 "   n i l l a b l e = " t r u e "   m a : d i s p l a y N a m e = " B a c k g r o u n d "   m a : d e f a u l t = " 0 "   m a : f o r m a t = " D r o p d o w n "   m a : i n t e r n a l N a m e = " B a c k g r o u n d " >  
 < x s d : s i m p l e T y p e >  
 < x s d : r e s t r i c t i o n   b a s e = " d m s : B o o l e a n " / >  
 < / x s d : s i m p l e T y p e >  
 < / x s d : e l e m e n t >  
 < x s d : e l e m e n t   n a m e = " M e d i a S e r v i c e S e a r c h P r o p e r t i e s "   m a : i n d e x = " 2 9 "   n i l l a b l e = " t r u e "   m a : d i s p l a y N a m e = " M e d i a S e r v i c e S e a r c h P r o p e r t i e s "   m a : h i d d e n = " t r u e "   m a : i n t e r n a l N a m e = " M e d i a S e r v i c e S e a r c h P r o p e r t i e s "   m a : r e a d O n l y = " t r u e " >  
 < x s d : s i m p l e T y p e >  
 < x s d : r e s t r i c t i o n   b a s e = " d m s : N o t e " / >  
 < / x s d : s i m p l e T y p e >  
 < / x s d : e l e m e n t >  
 < x s d : e l e m e n t   n a m e = " M e d i a S e r v i c e D o c T a g s "   m a : i n d e x = " 3 0 "   n i l l a b l e = " t r u e "   m a : d i s p l a y N a m e = " M e d i a S e r v i c e D o c T a g s "   m a : h i d d e n = " t r u e "   m a : i n t e r n a l N a m e = " M e d i a S e r v i c e D o c T a g s "   m a : r e a d O n l y = " t r u e " >  
 < x s d : s i m p l e T y p e >  
 < x s d : r e s t r i c t i o n   b a s e = " d m s : N o t e " / >  
 < / x s d : s i m p l e T y p e >  
 < / x s d : e l e m e n t >  
 < x s d : e l e m e n t   n a m e = " M e d i a S e r v i c e O b j e c t D e t e c t o r V e r s i o n s "   m a : i n d e x = " 3 1 "   n i l l a b l e = " t r u e "   m a : d i s p l a y N a m e = " M e d i a S e r v i c e O b j e c t D e t e c t o r V e r s i o n s "   m a : d e s c r i p t i o n = " "   m a : h i d d e n = " t r u e "   m a : i n d e x e d = " t r u e "   m a : i n t e r n a l N a m e = " M e d i a S e r v i c e O b j e c t D e t e c t o r V e r s i o n s "   m a : r e a d O n l y = " t r u e " >  
 < x s d : s i m p l e T y p e >  
 < x s d : r e s t r i c t i o n   b a s e = " d m s : T e x t " / >  
 < / x s d : s i m p l e T y p e >  
 < / x s d : e l e m e n t >  
 < x s d : e l e m e n t   n a m e = " M e d i a S e r v i c e S y s t e m T a g s "   m a : i n d e x = " 3 2 "   n i l l a b l e = " t r u e "   m a : d i s p l a y N a m e = " M e d i a S e r v i c e S y s t e m T a g s "   m a : h i d d e n = " t r u e "   m a : i n t e r n a l N a m e = " M e d i a S e r v i c e S y s t e m T a g s "   m a : r e a d O n l y = " t r u e " >  
 < x s d : s i m p l e T y p e >  
 < x s d : r e s t r i c t i o n   b a s e = " d m s : N o t e " / >  
 < / x s d : s i m p l e T y p e >  
 < / x s d : e l e m e n t >  
 < / x s d : s c h e m a >  
 < x s d : s c h e m a   t a r g e t N a m e s p a c e = " 1 6 c 0 5 7 2 7 - a a 7 5 - 4 e 4 a - 9 b 5 f - 8 a 8 0 a 1 1 6 5 8 9 1 " 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4 "   n i l l a b l e = " t r u e "   m a : d i s p l a y N a m e = " S h a r e d   W i t h "   m a : h i d d e n = " t r u e " 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5 "   n i l l a b l e = " t r u e "   m a : d i s p l a y N a m e = " S h a r e d   W i t h   D e t a i l s "   m a : h i d d e n = " t r u e "   m a : i n t e r n a l N a m e = " S h a r e d W i t h D e t a i l s "   m a : r e a d O n l y = " t r u e " >  
 < x s d : s i m p l e T y p e >  
 < x s d : r e s t r i c t i o n   b a s e = " d m s : N o t e " / >  
 < / x s d : s i m p l e T y p e >  
 < / x s d : e l e m e n t >  
 < / x s d : s c h e m a >  
 < x s d : s c h e m a   t a r g e t N a m e s p a c e = " 2 3 0 e 9 d f 3 - b e 6 5 - 4 c 7 3 - a 9 3 b - d 1 2 3 6 e b d 6 7 7 e " 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T a x C a t c h A l l "   m a : i n d e x = " 2 3 "   n i l l a b l e = " t r u e "   m a : d i s p l a y N a m e = " T a x o n o m y   C a t c h   A l l   C o l u m n "   m a : h i d d e n = " t r u e "   m a : l i s t = " { 3 f 6 b f c b c - 3 d b 3 - 4 a e 6 - b d 7 6 - 3 2 6 f 0 7 9 8 a d 2 8 } "   m a : i n t e r n a l N a m e = " T a x C a t c h A l l "   m a : r e a d O n l y = " f a l s e "   m a : s h o w F i e l d = " C a t c h A l l D a t a "   m a : w e b = " 1 6 c 0 5 7 2 7 - a a 7 5 - 4 e 4 a - 9 b 5 f - 8 a 8 0 a 1 1 6 5 8 9 1 " >  
 < x s d : c o m p l e x T y p e >  
 < x s d : c o m p l e x C o n t e n t >  
 < x s d : e x t e n s i o n   b a s e = " d m s : M u l t i C h o i c e L o o k u p " >  
 < x s d : s e q u e n c e >  
 < x s d : e l e m e n t   n a m e = " V a l u e "   t y p e = " d m s : L o o k u p "   m a x O c c u r s = " u n b o u n d e d "   m i n O c c u r s = " 0 "   n i l l a b l e = " t r u e " / >  
 < / x s d : s e q u e n c e >  
 < / x s d : e x t e n s i o n >  
 < / x s d : c o m p l e x C o n t e n t >  
 < / x s d : c o m p l e x 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d i s p l a y N a m e = " C o n t e n t   T y p e " / >  
 < x s d : e l e m e n t   r e f = " d c : t i t l e "   m i n O c c u r s = " 0 "   m a x O c c u r s = " 1 "   m a : i n d e x = " 1 " 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3.xml>��< ? x m l   v e r s i o n = " 1 . 0 " ? > < p : p r o p e r t i e s   x m l n s : p = " h t t p : / / s c h e m a s . m i c r o s o f t . c o m / o f f i c e / 2 0 0 6 / m e t a d a t a / p r o p e r t i e s "   x m l n s : x s i = " h t t p : / / w w w . w 3 . o r g / 2 0 0 1 / X M L S c h e m a - i n s t a n c e "   x m l n s : p c = " h t t p : / / s c h e m a s . m i c r o s o f t . c o m / o f f i c e / i n f o p a t h / 2 0 0 7 / P a r t n e r C o n t r o l s " > < d o c u m e n t M a n a g e m e n t > < _ i p _ U n i f i e d C o m p l i a n c e P o l i c y U I A c t i o n   x m l n s = " h t t p : / / s c h e m a s . m i c r o s o f t . c o m / s h a r e p o i n t / v 3 "   x s i : n i l = " t r u e " / > < I m a g e   x m l n s = " 7 1 a f 3 2 4 3 - 3 d d 4 - 4 a 8 d - 8 c 0 d - d d 7 6 d a 1 f 0 2 a 5 " > < U r l   x s i : n i l = " t r u e " > < / U r l > < D e s c r i p t i o n   x s i : n i l = " t r u e " > < / D e s c r i p t i o n > < / I m a g e > < S t a t u s   x m l n s = " 7 1 a f 3 2 4 3 - 3 d d 4 - 4 a 8 d - 8 c 0 d - d d 7 6 d a 1 f 0 2 a 5 " > N o t   s t a r t e d < / S t a t u s > < B a c k g r o u n d   x m l n s = " 7 1 a f 3 2 4 3 - 3 d d 4 - 4 a 8 d - 8 c 0 d - d d 7 6 d a 1 f 0 2 a 5 " > f a l s e < / B a c k g r o u n d > < _ i p _ U n i f i e d C o m p l i a n c e P o l i c y P r o p e r t i e s   x m l n s = " h t t p : / / s c h e m a s . m i c r o s o f t . c o m / s h a r e p o i n t / v 3 "   x s i : n i l = " t r u e " / > < I m a g e T a g s T a x H T F i e l d   x m l n s = " 7 1 a f 3 2 4 3 - 3 d d 4 - 4 a 8 d - 8 c 0 d - d d 7 6 d a 1 f 0 2 a 5 " > < T e r m s   x m l n s = " h t t p : / / s c h e m a s . m i c r o s o f t . c o m / o f f i c e / i n f o p a t h / 2 0 0 7 / P a r t n e r C o n t r o l s " > < / T e r m s > < / I m a g e T a g s T a x H T F i e l d > < T a x C a t c h A l l   x m l n s = " 2 3 0 e 9 d f 3 - b e 6 5 - 4 c 7 3 - a 9 3 b - d 1 2 3 6 e b d 6 7 7 e "   x s i : n i l = " t r u e " / > < M e d i a S e r v i c e K e y P o i n t s   x m l n s = " 7 1 a f 3 2 4 3 - 3 d d 4 - 4 a 8 d - 8 c 0 d - d d 7 6 d a 1 f 0 2 a 5 "   x s i : n i l = " t r u e " / > < / d o c u m e n t M a n a g e m e n t > < / p : p r o p e r t i e s > 
</file>

<file path=customXml/itemProps5.xml><?xml version="1.0" encoding="utf-8"?>
<ds:datastoreItem xmlns:ds="http://schemas.openxmlformats.org/officeDocument/2006/customXml" ds:itemID="{5117FA41-AE03-4A0A-A9B0-817CABD09473}">
  <ds:schemaRefs/>
</ds:datastoreItem>
</file>

<file path=customXml/itemProps6.xml><?xml version="1.0" encoding="utf-8"?>
<ds:datastoreItem xmlns:ds="http://schemas.openxmlformats.org/officeDocument/2006/customXml" ds:itemID="{52D6F65D-59DB-459C-812A-E954DE5F051F}">
  <ds:schemaRefs/>
</ds:datastoreItem>
</file>

<file path=customXml/itemProps7.xml><?xml version="1.0" encoding="utf-8"?>
<ds:datastoreItem xmlns:ds="http://schemas.openxmlformats.org/officeDocument/2006/customXml" ds:itemID="{A4D542F6-3184-4387-BE39-8DA735EB5504}">
  <ds:schemaRefs/>
</ds:datastoreItem>
</file>

<file path=docProps/app.xml><?xml version="1.0" encoding="utf-8"?>
<Properties xmlns="http://schemas.openxmlformats.org/officeDocument/2006/extended-properties" xmlns:vt="http://schemas.openxmlformats.org/officeDocument/2006/docPropsVTypes">
  <Template>{D74F7A41-B44C-49CA-96C6-8CF614037BF5}tf78438558_win32</Template>
  <TotalTime>0</TotalTime>
  <Words>4763</Words>
  <Application>WPS Presentation</Application>
  <PresentationFormat>Widescreen</PresentationFormat>
  <Paragraphs>118</Paragraphs>
  <Slides>14</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14</vt:i4>
      </vt:variant>
    </vt:vector>
  </HeadingPairs>
  <TitlesOfParts>
    <vt:vector size="27" baseType="lpstr">
      <vt:lpstr>Arial</vt:lpstr>
      <vt:lpstr>SimSun</vt:lpstr>
      <vt:lpstr>Wingdings</vt:lpstr>
      <vt:lpstr>Times New Roman</vt:lpstr>
      <vt:lpstr>Times New Roman</vt:lpstr>
      <vt:lpstr>Bitstream Vera Sans</vt:lpstr>
      <vt:lpstr>Segoe Print</vt:lpstr>
      <vt:lpstr>Wingdings</vt:lpstr>
      <vt:lpstr>Arial Black</vt:lpstr>
      <vt:lpstr>Sabon Next LT</vt:lpstr>
      <vt:lpstr>Arial Unicode MS</vt:lpstr>
      <vt:lpstr>Calibri</vt:lpstr>
      <vt:lpstr>Custom</vt:lpstr>
      <vt:lpstr>PowerPoint 演示文稿</vt:lpstr>
      <vt:lpstr>introduction</vt:lpstr>
      <vt:lpstr>problem statement</vt:lpstr>
      <vt:lpstr>ObJECTIVES</vt:lpstr>
      <vt:lpstr>EXISTING RESEARCH</vt:lpstr>
      <vt:lpstr>abstract </vt:lpstr>
      <vt:lpstr>Sensor based Acoustic System</vt:lpstr>
      <vt:lpstr>PowerPoint 演示文稿</vt:lpstr>
      <vt:lpstr>FLOW CHART</vt:lpstr>
      <vt:lpstr>CIRCUIT DIAGRAM</vt:lpstr>
      <vt:lpstr>feedo</vt:lpstr>
      <vt:lpstr>benefits</vt:lpstr>
      <vt:lpstr>Advantages</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PROTECTION OF CROPS AGAINST BIRDS &amp; ANIMALS</dc:title>
  <dc:creator>ParX PC</dc:creator>
  <cp:lastModifiedBy>sastra</cp:lastModifiedBy>
  <cp:revision>11</cp:revision>
  <dcterms:created xsi:type="dcterms:W3CDTF">2023-10-26T01:40:00Z</dcterms:created>
  <dcterms:modified xsi:type="dcterms:W3CDTF">2024-08-20T07:12:04Z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ICV">
    <vt:lpwstr>70CD9EF5B4284D3BBD8703EBB1DAB287_13</vt:lpwstr>
  </property>
  <property fmtid="{D5CDD505-2E9C-101B-9397-08002B2CF9AE}" pid="5" name="KSOProductBuildVer">
    <vt:lpwstr>1033-12.2.0.17119</vt:lpwstr>
  </property>
</Properties>
</file>